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8" r:id="rId9"/>
    <p:sldId id="267" r:id="rId10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C1F5AE-04C1-4E4E-93AD-7E2C42F9EDA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7F1E44DE-2EAA-4DBA-BDAA-F5612E2DDD6B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s-VE" dirty="0"/>
        </a:p>
      </dgm:t>
    </dgm:pt>
    <dgm:pt modelId="{1F455359-669D-4004-AD62-C3EC8E923EBF}" type="parTrans" cxnId="{BA64EFBA-2F5E-47F2-A2A7-88F8B52CA037}">
      <dgm:prSet/>
      <dgm:spPr/>
      <dgm:t>
        <a:bodyPr/>
        <a:lstStyle/>
        <a:p>
          <a:endParaRPr lang="es-VE"/>
        </a:p>
      </dgm:t>
    </dgm:pt>
    <dgm:pt modelId="{6E6EA173-9987-4E47-B580-AEC1C042509C}" type="sibTrans" cxnId="{BA64EFBA-2F5E-47F2-A2A7-88F8B52CA037}">
      <dgm:prSet/>
      <dgm:spPr/>
      <dgm:t>
        <a:bodyPr/>
        <a:lstStyle/>
        <a:p>
          <a:endParaRPr lang="es-VE"/>
        </a:p>
      </dgm:t>
    </dgm:pt>
    <dgm:pt modelId="{D3F9D35D-2733-4EF4-ADAB-9826EFAD01A7}">
      <dgm:prSet phldrT="[Texto]"/>
      <dgm:spPr/>
      <dgm:t>
        <a:bodyPr/>
        <a:lstStyle/>
        <a:p>
          <a:r>
            <a:rPr lang="es-VE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Cova Luis</a:t>
          </a:r>
          <a:endParaRPr lang="es-VE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9D4321-F0F5-4571-BBF9-27AF05270D82}" type="parTrans" cxnId="{63C376DB-AA45-4E89-95A1-A079021F2759}">
      <dgm:prSet/>
      <dgm:spPr/>
      <dgm:t>
        <a:bodyPr/>
        <a:lstStyle/>
        <a:p>
          <a:endParaRPr lang="es-VE"/>
        </a:p>
      </dgm:t>
    </dgm:pt>
    <dgm:pt modelId="{EC2294B6-D837-4A15-824B-7DBE9D3062B0}" type="sibTrans" cxnId="{63C376DB-AA45-4E89-95A1-A079021F2759}">
      <dgm:prSet/>
      <dgm:spPr/>
      <dgm:t>
        <a:bodyPr/>
        <a:lstStyle/>
        <a:p>
          <a:endParaRPr lang="es-VE"/>
        </a:p>
      </dgm:t>
    </dgm:pt>
    <dgm:pt modelId="{E5DF8C92-61FC-42B8-B461-FB7BA5EA33D0}">
      <dgm:prSet phldrT="[Texto]" phldr="1"/>
      <dgm:spPr/>
      <dgm:t>
        <a:bodyPr/>
        <a:lstStyle/>
        <a:p>
          <a:endParaRPr lang="es-VE" dirty="0"/>
        </a:p>
      </dgm:t>
    </dgm:pt>
    <dgm:pt modelId="{FDB12C12-0CAF-48AC-AE15-B3DF709DADD0}" type="parTrans" cxnId="{3BADC9C7-E383-4123-AE2D-1B5351E2579C}">
      <dgm:prSet/>
      <dgm:spPr/>
      <dgm:t>
        <a:bodyPr/>
        <a:lstStyle/>
        <a:p>
          <a:endParaRPr lang="es-VE"/>
        </a:p>
      </dgm:t>
    </dgm:pt>
    <dgm:pt modelId="{B6EB4642-7F34-48F9-AB25-4DE1C2DE2DD2}" type="sibTrans" cxnId="{3BADC9C7-E383-4123-AE2D-1B5351E2579C}">
      <dgm:prSet/>
      <dgm:spPr/>
      <dgm:t>
        <a:bodyPr/>
        <a:lstStyle/>
        <a:p>
          <a:endParaRPr lang="es-VE"/>
        </a:p>
      </dgm:t>
    </dgm:pt>
    <dgm:pt modelId="{720CC702-1C36-4F57-B801-4B764EF0E041}">
      <dgm:prSet phldrT="[Texto]" phldr="1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s-VE" dirty="0"/>
        </a:p>
      </dgm:t>
    </dgm:pt>
    <dgm:pt modelId="{19B8C037-F8C7-4F8D-8797-81DF95457511}" type="parTrans" cxnId="{5BC5AC2D-5928-4427-AA6E-9045A7E49175}">
      <dgm:prSet/>
      <dgm:spPr/>
      <dgm:t>
        <a:bodyPr/>
        <a:lstStyle/>
        <a:p>
          <a:endParaRPr lang="es-VE"/>
        </a:p>
      </dgm:t>
    </dgm:pt>
    <dgm:pt modelId="{A8D85523-78B2-4B12-96CD-7D300FE40C87}" type="sibTrans" cxnId="{5BC5AC2D-5928-4427-AA6E-9045A7E49175}">
      <dgm:prSet/>
      <dgm:spPr/>
      <dgm:t>
        <a:bodyPr/>
        <a:lstStyle/>
        <a:p>
          <a:endParaRPr lang="es-VE"/>
        </a:p>
      </dgm:t>
    </dgm:pt>
    <dgm:pt modelId="{C3E361C6-2A07-4218-B477-E8D21A8F1417}">
      <dgm:prSet phldrT="[Texto]"/>
      <dgm:spPr/>
      <dgm:t>
        <a:bodyPr/>
        <a:lstStyle/>
        <a:p>
          <a:r>
            <a:rPr lang="es-VE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Yaimar Gil</a:t>
          </a:r>
          <a:endParaRPr lang="es-VE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3F6086-D8EA-44BB-B906-92DC6AC12652}" type="parTrans" cxnId="{98285F0F-DC9F-420C-B132-8EF6BDFAD0C8}">
      <dgm:prSet/>
      <dgm:spPr/>
      <dgm:t>
        <a:bodyPr/>
        <a:lstStyle/>
        <a:p>
          <a:endParaRPr lang="es-VE"/>
        </a:p>
      </dgm:t>
    </dgm:pt>
    <dgm:pt modelId="{9D6ADAF4-10FB-485D-9E2C-6824BE9D8B50}" type="sibTrans" cxnId="{98285F0F-DC9F-420C-B132-8EF6BDFAD0C8}">
      <dgm:prSet/>
      <dgm:spPr/>
      <dgm:t>
        <a:bodyPr/>
        <a:lstStyle/>
        <a:p>
          <a:endParaRPr lang="es-VE"/>
        </a:p>
      </dgm:t>
    </dgm:pt>
    <dgm:pt modelId="{F66D05EF-3C9E-4EC9-B57E-E9B950D0A2B5}">
      <dgm:prSet phldrT="[Texto]" phldr="1"/>
      <dgm:spPr/>
      <dgm:t>
        <a:bodyPr/>
        <a:lstStyle/>
        <a:p>
          <a:endParaRPr lang="es-VE"/>
        </a:p>
      </dgm:t>
    </dgm:pt>
    <dgm:pt modelId="{20D67FA9-2888-4623-BBE4-4564718EF818}" type="parTrans" cxnId="{D43E9888-A423-4412-8174-F7F34DE58850}">
      <dgm:prSet/>
      <dgm:spPr/>
      <dgm:t>
        <a:bodyPr/>
        <a:lstStyle/>
        <a:p>
          <a:endParaRPr lang="es-VE"/>
        </a:p>
      </dgm:t>
    </dgm:pt>
    <dgm:pt modelId="{3D920289-B1AD-4E8C-90CF-F7607CEDD2ED}" type="sibTrans" cxnId="{D43E9888-A423-4412-8174-F7F34DE58850}">
      <dgm:prSet/>
      <dgm:spPr/>
      <dgm:t>
        <a:bodyPr/>
        <a:lstStyle/>
        <a:p>
          <a:endParaRPr lang="es-VE"/>
        </a:p>
      </dgm:t>
    </dgm:pt>
    <dgm:pt modelId="{D7431D6E-C8F9-4CE5-9B88-50F19B20A73B}">
      <dgm:prSet phldrT="[Texto]" phldr="1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s-VE" dirty="0"/>
        </a:p>
      </dgm:t>
    </dgm:pt>
    <dgm:pt modelId="{51E8E250-9BFE-49E8-84C8-7D85486EBB06}" type="parTrans" cxnId="{A10FFE92-8251-41D5-9251-004D4CC859D4}">
      <dgm:prSet/>
      <dgm:spPr/>
      <dgm:t>
        <a:bodyPr/>
        <a:lstStyle/>
        <a:p>
          <a:endParaRPr lang="es-VE"/>
        </a:p>
      </dgm:t>
    </dgm:pt>
    <dgm:pt modelId="{A56A0347-8DE9-41F7-BB85-0AD87F503CEA}" type="sibTrans" cxnId="{A10FFE92-8251-41D5-9251-004D4CC859D4}">
      <dgm:prSet/>
      <dgm:spPr/>
      <dgm:t>
        <a:bodyPr/>
        <a:lstStyle/>
        <a:p>
          <a:endParaRPr lang="es-VE"/>
        </a:p>
      </dgm:t>
    </dgm:pt>
    <dgm:pt modelId="{2305F05A-E138-47AE-8CFC-063A87B57AB2}">
      <dgm:prSet phldrT="[Texto]"/>
      <dgm:spPr/>
      <dgm:t>
        <a:bodyPr/>
        <a:lstStyle/>
        <a:p>
          <a:r>
            <a:rPr lang="es-VE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Colmenares Jean Carlos</a:t>
          </a:r>
          <a:endParaRPr lang="es-VE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1EB2F3-9897-42D2-B7B2-DA33DF1A1EC1}" type="parTrans" cxnId="{635FD4EC-4E60-4056-825A-83B45539FD59}">
      <dgm:prSet/>
      <dgm:spPr/>
      <dgm:t>
        <a:bodyPr/>
        <a:lstStyle/>
        <a:p>
          <a:endParaRPr lang="es-VE"/>
        </a:p>
      </dgm:t>
    </dgm:pt>
    <dgm:pt modelId="{964A93D1-9381-42C1-93CC-44826779AC39}" type="sibTrans" cxnId="{635FD4EC-4E60-4056-825A-83B45539FD59}">
      <dgm:prSet/>
      <dgm:spPr/>
      <dgm:t>
        <a:bodyPr/>
        <a:lstStyle/>
        <a:p>
          <a:endParaRPr lang="es-VE"/>
        </a:p>
      </dgm:t>
    </dgm:pt>
    <dgm:pt modelId="{1C537853-5D1F-46F8-9961-8ED957B4F4FD}">
      <dgm:prSet phldrT="[Texto]" phldr="1"/>
      <dgm:spPr/>
      <dgm:t>
        <a:bodyPr/>
        <a:lstStyle/>
        <a:p>
          <a:endParaRPr lang="es-VE" dirty="0"/>
        </a:p>
      </dgm:t>
    </dgm:pt>
    <dgm:pt modelId="{6D403C89-364F-4F11-AE2C-A38114DFD742}" type="parTrans" cxnId="{4AC9C192-C5E1-4644-851C-A6FC57E356AE}">
      <dgm:prSet/>
      <dgm:spPr/>
      <dgm:t>
        <a:bodyPr/>
        <a:lstStyle/>
        <a:p>
          <a:endParaRPr lang="es-VE"/>
        </a:p>
      </dgm:t>
    </dgm:pt>
    <dgm:pt modelId="{0D578FF3-4BAB-4C5E-AF16-16FD74BD948F}" type="sibTrans" cxnId="{4AC9C192-C5E1-4644-851C-A6FC57E356AE}">
      <dgm:prSet/>
      <dgm:spPr/>
      <dgm:t>
        <a:bodyPr/>
        <a:lstStyle/>
        <a:p>
          <a:endParaRPr lang="es-VE"/>
        </a:p>
      </dgm:t>
    </dgm:pt>
    <dgm:pt modelId="{34EB86DD-DDF2-4203-BF75-1B073AA75BBE}">
      <dgm:prSet phldrT="[Texto]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s-VE" dirty="0"/>
        </a:p>
      </dgm:t>
    </dgm:pt>
    <dgm:pt modelId="{2EE5F330-EFEC-4947-8CDC-873D4CA41A64}" type="parTrans" cxnId="{4F87CDFD-9982-46C6-B369-34F26849016F}">
      <dgm:prSet/>
      <dgm:spPr/>
      <dgm:t>
        <a:bodyPr/>
        <a:lstStyle/>
        <a:p>
          <a:endParaRPr lang="es-VE"/>
        </a:p>
      </dgm:t>
    </dgm:pt>
    <dgm:pt modelId="{63FEE5C7-5276-47D8-8F10-D9A47C84C612}" type="sibTrans" cxnId="{4F87CDFD-9982-46C6-B369-34F26849016F}">
      <dgm:prSet/>
      <dgm:spPr/>
      <dgm:t>
        <a:bodyPr/>
        <a:lstStyle/>
        <a:p>
          <a:endParaRPr lang="es-VE"/>
        </a:p>
      </dgm:t>
    </dgm:pt>
    <dgm:pt modelId="{9FC78654-C484-4A92-8C85-300E3540EC61}">
      <dgm:prSet/>
      <dgm:spPr/>
      <dgm:t>
        <a:bodyPr/>
        <a:lstStyle/>
        <a:p>
          <a:r>
            <a:rPr lang="es-VE" b="1" dirty="0" smtClean="0">
              <a:solidFill>
                <a:schemeClr val="tx2">
                  <a:lumMod val="50000"/>
                </a:schemeClr>
              </a:solidFill>
            </a:rPr>
            <a:t>L</a:t>
          </a:r>
          <a:r>
            <a:rPr lang="es-VE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ópez José</a:t>
          </a:r>
          <a:endParaRPr lang="es-VE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DEF258-D606-40A6-B985-BD323416ECF9}" type="parTrans" cxnId="{F0A64ACB-22A9-46B2-9AE9-0458FD72C618}">
      <dgm:prSet/>
      <dgm:spPr/>
      <dgm:t>
        <a:bodyPr/>
        <a:lstStyle/>
        <a:p>
          <a:endParaRPr lang="es-VE"/>
        </a:p>
      </dgm:t>
    </dgm:pt>
    <dgm:pt modelId="{EDBC29AB-0E9D-46E6-8907-C86B757863F6}" type="sibTrans" cxnId="{F0A64ACB-22A9-46B2-9AE9-0458FD72C618}">
      <dgm:prSet/>
      <dgm:spPr/>
      <dgm:t>
        <a:bodyPr/>
        <a:lstStyle/>
        <a:p>
          <a:endParaRPr lang="es-VE"/>
        </a:p>
      </dgm:t>
    </dgm:pt>
    <dgm:pt modelId="{EA9749A2-4E36-4F4A-B9B5-A343041D83A0}" type="pres">
      <dgm:prSet presAssocID="{7AC1F5AE-04C1-4E4E-93AD-7E2C42F9EDA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E00D013F-CCFF-4107-BA94-4EEDAECB7A0C}" type="pres">
      <dgm:prSet presAssocID="{7F1E44DE-2EAA-4DBA-BDAA-F5612E2DDD6B}" presName="composite" presStyleCnt="0"/>
      <dgm:spPr/>
    </dgm:pt>
    <dgm:pt modelId="{7C8F9D5F-4636-4FD3-92C5-DDFC8F19F780}" type="pres">
      <dgm:prSet presAssocID="{7F1E44DE-2EAA-4DBA-BDAA-F5612E2DDD6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D0E5D9AC-619C-4C50-9E0B-20EBBF1D5879}" type="pres">
      <dgm:prSet presAssocID="{7F1E44DE-2EAA-4DBA-BDAA-F5612E2DDD6B}" presName="descendantText" presStyleLbl="alignAcc1" presStyleIdx="0" presStyleCnt="4" custLinFactNeighborX="-60" custLinFactNeighborY="-82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3D5E8509-CD78-4045-B3AE-5EB880FA337E}" type="pres">
      <dgm:prSet presAssocID="{6E6EA173-9987-4E47-B580-AEC1C042509C}" presName="sp" presStyleCnt="0"/>
      <dgm:spPr/>
    </dgm:pt>
    <dgm:pt modelId="{089CD80F-0E5A-41A8-9ADF-F25D7E4CACE0}" type="pres">
      <dgm:prSet presAssocID="{720CC702-1C36-4F57-B801-4B764EF0E041}" presName="composite" presStyleCnt="0"/>
      <dgm:spPr/>
    </dgm:pt>
    <dgm:pt modelId="{648FEDE6-A146-494F-B8A6-5C3E0FFA1B50}" type="pres">
      <dgm:prSet presAssocID="{720CC702-1C36-4F57-B801-4B764EF0E04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D9441F4B-5594-46E0-BA4A-FE04AD8952D4}" type="pres">
      <dgm:prSet presAssocID="{720CC702-1C36-4F57-B801-4B764EF0E04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46F79035-CF20-49F8-BE5F-8FFB4A74ADD5}" type="pres">
      <dgm:prSet presAssocID="{A8D85523-78B2-4B12-96CD-7D300FE40C87}" presName="sp" presStyleCnt="0"/>
      <dgm:spPr/>
    </dgm:pt>
    <dgm:pt modelId="{68E7D297-6F7B-48B9-AD59-488D7D4F78A8}" type="pres">
      <dgm:prSet presAssocID="{D7431D6E-C8F9-4CE5-9B88-50F19B20A73B}" presName="composite" presStyleCnt="0"/>
      <dgm:spPr/>
    </dgm:pt>
    <dgm:pt modelId="{361966C5-8EBA-4E22-9A91-84AF408DA3FE}" type="pres">
      <dgm:prSet presAssocID="{D7431D6E-C8F9-4CE5-9B88-50F19B20A73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004C5A58-6341-46C3-B8BC-0BFDB2591C2C}" type="pres">
      <dgm:prSet presAssocID="{D7431D6E-C8F9-4CE5-9B88-50F19B20A73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BD95B134-F4B1-4E46-950E-3DE678A1F6B6}" type="pres">
      <dgm:prSet presAssocID="{A56A0347-8DE9-41F7-BB85-0AD87F503CEA}" presName="sp" presStyleCnt="0"/>
      <dgm:spPr/>
    </dgm:pt>
    <dgm:pt modelId="{E2AC5945-1FB7-43E4-AED6-C3E5C591D7DE}" type="pres">
      <dgm:prSet presAssocID="{34EB86DD-DDF2-4203-BF75-1B073AA75BBE}" presName="composite" presStyleCnt="0"/>
      <dgm:spPr/>
    </dgm:pt>
    <dgm:pt modelId="{D04438A1-72CC-49E7-8E9A-A4AD8F14C3C5}" type="pres">
      <dgm:prSet presAssocID="{34EB86DD-DDF2-4203-BF75-1B073AA75BB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54FCCF7B-24ED-46EA-89AC-4FD64BBDB32E}" type="pres">
      <dgm:prSet presAssocID="{34EB86DD-DDF2-4203-BF75-1B073AA75BB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73175B22-D19B-4B9B-BB79-6CFB19BD6AF7}" type="presOf" srcId="{9FC78654-C484-4A92-8C85-300E3540EC61}" destId="{54FCCF7B-24ED-46EA-89AC-4FD64BBDB32E}" srcOrd="0" destOrd="0" presId="urn:microsoft.com/office/officeart/2005/8/layout/chevron2"/>
    <dgm:cxn modelId="{5BC5AC2D-5928-4427-AA6E-9045A7E49175}" srcId="{7AC1F5AE-04C1-4E4E-93AD-7E2C42F9EDA5}" destId="{720CC702-1C36-4F57-B801-4B764EF0E041}" srcOrd="1" destOrd="0" parTransId="{19B8C037-F8C7-4F8D-8797-81DF95457511}" sibTransId="{A8D85523-78B2-4B12-96CD-7D300FE40C87}"/>
    <dgm:cxn modelId="{15E7ECF2-98E1-44AB-A418-D6E0CE409266}" type="presOf" srcId="{2305F05A-E138-47AE-8CFC-063A87B57AB2}" destId="{004C5A58-6341-46C3-B8BC-0BFDB2591C2C}" srcOrd="0" destOrd="0" presId="urn:microsoft.com/office/officeart/2005/8/layout/chevron2"/>
    <dgm:cxn modelId="{22A8B29A-C461-4CD0-8E43-0C2A3F3F879C}" type="presOf" srcId="{720CC702-1C36-4F57-B801-4B764EF0E041}" destId="{648FEDE6-A146-494F-B8A6-5C3E0FFA1B50}" srcOrd="0" destOrd="0" presId="urn:microsoft.com/office/officeart/2005/8/layout/chevron2"/>
    <dgm:cxn modelId="{4F87CDFD-9982-46C6-B369-34F26849016F}" srcId="{7AC1F5AE-04C1-4E4E-93AD-7E2C42F9EDA5}" destId="{34EB86DD-DDF2-4203-BF75-1B073AA75BBE}" srcOrd="3" destOrd="0" parTransId="{2EE5F330-EFEC-4947-8CDC-873D4CA41A64}" sibTransId="{63FEE5C7-5276-47D8-8F10-D9A47C84C612}"/>
    <dgm:cxn modelId="{1F0B51BE-DF6B-473B-99B6-AD11E5D786BF}" type="presOf" srcId="{7AC1F5AE-04C1-4E4E-93AD-7E2C42F9EDA5}" destId="{EA9749A2-4E36-4F4A-B9B5-A343041D83A0}" srcOrd="0" destOrd="0" presId="urn:microsoft.com/office/officeart/2005/8/layout/chevron2"/>
    <dgm:cxn modelId="{BA64EFBA-2F5E-47F2-A2A7-88F8B52CA037}" srcId="{7AC1F5AE-04C1-4E4E-93AD-7E2C42F9EDA5}" destId="{7F1E44DE-2EAA-4DBA-BDAA-F5612E2DDD6B}" srcOrd="0" destOrd="0" parTransId="{1F455359-669D-4004-AD62-C3EC8E923EBF}" sibTransId="{6E6EA173-9987-4E47-B580-AEC1C042509C}"/>
    <dgm:cxn modelId="{D43E9888-A423-4412-8174-F7F34DE58850}" srcId="{720CC702-1C36-4F57-B801-4B764EF0E041}" destId="{F66D05EF-3C9E-4EC9-B57E-E9B950D0A2B5}" srcOrd="1" destOrd="0" parTransId="{20D67FA9-2888-4623-BBE4-4564718EF818}" sibTransId="{3D920289-B1AD-4E8C-90CF-F7607CEDD2ED}"/>
    <dgm:cxn modelId="{63C376DB-AA45-4E89-95A1-A079021F2759}" srcId="{7F1E44DE-2EAA-4DBA-BDAA-F5612E2DDD6B}" destId="{D3F9D35D-2733-4EF4-ADAB-9826EFAD01A7}" srcOrd="0" destOrd="0" parTransId="{779D4321-F0F5-4571-BBF9-27AF05270D82}" sibTransId="{EC2294B6-D837-4A15-824B-7DBE9D3062B0}"/>
    <dgm:cxn modelId="{70CEFE87-6218-4837-BA98-D6A690FC59B5}" type="presOf" srcId="{7F1E44DE-2EAA-4DBA-BDAA-F5612E2DDD6B}" destId="{7C8F9D5F-4636-4FD3-92C5-DDFC8F19F780}" srcOrd="0" destOrd="0" presId="urn:microsoft.com/office/officeart/2005/8/layout/chevron2"/>
    <dgm:cxn modelId="{98285F0F-DC9F-420C-B132-8EF6BDFAD0C8}" srcId="{720CC702-1C36-4F57-B801-4B764EF0E041}" destId="{C3E361C6-2A07-4218-B477-E8D21A8F1417}" srcOrd="0" destOrd="0" parTransId="{F93F6086-D8EA-44BB-B906-92DC6AC12652}" sibTransId="{9D6ADAF4-10FB-485D-9E2C-6824BE9D8B50}"/>
    <dgm:cxn modelId="{6D51BFC3-65BD-45C0-B195-BE4008A950E1}" type="presOf" srcId="{34EB86DD-DDF2-4203-BF75-1B073AA75BBE}" destId="{D04438A1-72CC-49E7-8E9A-A4AD8F14C3C5}" srcOrd="0" destOrd="0" presId="urn:microsoft.com/office/officeart/2005/8/layout/chevron2"/>
    <dgm:cxn modelId="{F0A64ACB-22A9-46B2-9AE9-0458FD72C618}" srcId="{34EB86DD-DDF2-4203-BF75-1B073AA75BBE}" destId="{9FC78654-C484-4A92-8C85-300E3540EC61}" srcOrd="0" destOrd="0" parTransId="{C8DEF258-D606-40A6-B985-BD323416ECF9}" sibTransId="{EDBC29AB-0E9D-46E6-8907-C86B757863F6}"/>
    <dgm:cxn modelId="{4FAC7FAF-5643-4B68-AFF5-34857CBE2D21}" type="presOf" srcId="{C3E361C6-2A07-4218-B477-E8D21A8F1417}" destId="{D9441F4B-5594-46E0-BA4A-FE04AD8952D4}" srcOrd="0" destOrd="0" presId="urn:microsoft.com/office/officeart/2005/8/layout/chevron2"/>
    <dgm:cxn modelId="{8B5EF845-5362-40A7-AB20-76BCA09CCB03}" type="presOf" srcId="{D3F9D35D-2733-4EF4-ADAB-9826EFAD01A7}" destId="{D0E5D9AC-619C-4C50-9E0B-20EBBF1D5879}" srcOrd="0" destOrd="0" presId="urn:microsoft.com/office/officeart/2005/8/layout/chevron2"/>
    <dgm:cxn modelId="{C307B280-74C9-4C33-A12A-A425B67A1EC9}" type="presOf" srcId="{D7431D6E-C8F9-4CE5-9B88-50F19B20A73B}" destId="{361966C5-8EBA-4E22-9A91-84AF408DA3FE}" srcOrd="0" destOrd="0" presId="urn:microsoft.com/office/officeart/2005/8/layout/chevron2"/>
    <dgm:cxn modelId="{4AC9C192-C5E1-4644-851C-A6FC57E356AE}" srcId="{D7431D6E-C8F9-4CE5-9B88-50F19B20A73B}" destId="{1C537853-5D1F-46F8-9961-8ED957B4F4FD}" srcOrd="1" destOrd="0" parTransId="{6D403C89-364F-4F11-AE2C-A38114DFD742}" sibTransId="{0D578FF3-4BAB-4C5E-AF16-16FD74BD948F}"/>
    <dgm:cxn modelId="{635FD4EC-4E60-4056-825A-83B45539FD59}" srcId="{D7431D6E-C8F9-4CE5-9B88-50F19B20A73B}" destId="{2305F05A-E138-47AE-8CFC-063A87B57AB2}" srcOrd="0" destOrd="0" parTransId="{D21EB2F3-9897-42D2-B7B2-DA33DF1A1EC1}" sibTransId="{964A93D1-9381-42C1-93CC-44826779AC39}"/>
    <dgm:cxn modelId="{3BADC9C7-E383-4123-AE2D-1B5351E2579C}" srcId="{7F1E44DE-2EAA-4DBA-BDAA-F5612E2DDD6B}" destId="{E5DF8C92-61FC-42B8-B461-FB7BA5EA33D0}" srcOrd="1" destOrd="0" parTransId="{FDB12C12-0CAF-48AC-AE15-B3DF709DADD0}" sibTransId="{B6EB4642-7F34-48F9-AB25-4DE1C2DE2DD2}"/>
    <dgm:cxn modelId="{92F93B83-FFAC-472A-899E-8324745BB55A}" type="presOf" srcId="{E5DF8C92-61FC-42B8-B461-FB7BA5EA33D0}" destId="{D0E5D9AC-619C-4C50-9E0B-20EBBF1D5879}" srcOrd="0" destOrd="1" presId="urn:microsoft.com/office/officeart/2005/8/layout/chevron2"/>
    <dgm:cxn modelId="{CA1BCC8D-B0D7-42B0-81CC-2C7A110C8197}" type="presOf" srcId="{1C537853-5D1F-46F8-9961-8ED957B4F4FD}" destId="{004C5A58-6341-46C3-B8BC-0BFDB2591C2C}" srcOrd="0" destOrd="1" presId="urn:microsoft.com/office/officeart/2005/8/layout/chevron2"/>
    <dgm:cxn modelId="{A5447AA0-AE4D-4062-8756-C2731C0AAD72}" type="presOf" srcId="{F66D05EF-3C9E-4EC9-B57E-E9B950D0A2B5}" destId="{D9441F4B-5594-46E0-BA4A-FE04AD8952D4}" srcOrd="0" destOrd="1" presId="urn:microsoft.com/office/officeart/2005/8/layout/chevron2"/>
    <dgm:cxn modelId="{A10FFE92-8251-41D5-9251-004D4CC859D4}" srcId="{7AC1F5AE-04C1-4E4E-93AD-7E2C42F9EDA5}" destId="{D7431D6E-C8F9-4CE5-9B88-50F19B20A73B}" srcOrd="2" destOrd="0" parTransId="{51E8E250-9BFE-49E8-84C8-7D85486EBB06}" sibTransId="{A56A0347-8DE9-41F7-BB85-0AD87F503CEA}"/>
    <dgm:cxn modelId="{6A3352A7-7799-4FEE-99A4-EC63C500C3D5}" type="presParOf" srcId="{EA9749A2-4E36-4F4A-B9B5-A343041D83A0}" destId="{E00D013F-CCFF-4107-BA94-4EEDAECB7A0C}" srcOrd="0" destOrd="0" presId="urn:microsoft.com/office/officeart/2005/8/layout/chevron2"/>
    <dgm:cxn modelId="{BFC64562-7B26-4AA6-AABC-EEF40EF25A0F}" type="presParOf" srcId="{E00D013F-CCFF-4107-BA94-4EEDAECB7A0C}" destId="{7C8F9D5F-4636-4FD3-92C5-DDFC8F19F780}" srcOrd="0" destOrd="0" presId="urn:microsoft.com/office/officeart/2005/8/layout/chevron2"/>
    <dgm:cxn modelId="{07BE1439-D131-4A3C-8AD4-68D6F88937B4}" type="presParOf" srcId="{E00D013F-CCFF-4107-BA94-4EEDAECB7A0C}" destId="{D0E5D9AC-619C-4C50-9E0B-20EBBF1D5879}" srcOrd="1" destOrd="0" presId="urn:microsoft.com/office/officeart/2005/8/layout/chevron2"/>
    <dgm:cxn modelId="{39156F2E-27D9-4266-9DDF-F1261766C85F}" type="presParOf" srcId="{EA9749A2-4E36-4F4A-B9B5-A343041D83A0}" destId="{3D5E8509-CD78-4045-B3AE-5EB880FA337E}" srcOrd="1" destOrd="0" presId="urn:microsoft.com/office/officeart/2005/8/layout/chevron2"/>
    <dgm:cxn modelId="{75C5EA85-134D-4F64-B470-C3AFF12DF961}" type="presParOf" srcId="{EA9749A2-4E36-4F4A-B9B5-A343041D83A0}" destId="{089CD80F-0E5A-41A8-9ADF-F25D7E4CACE0}" srcOrd="2" destOrd="0" presId="urn:microsoft.com/office/officeart/2005/8/layout/chevron2"/>
    <dgm:cxn modelId="{4B8ACC2B-8312-4693-81B1-E7CD1B2B643A}" type="presParOf" srcId="{089CD80F-0E5A-41A8-9ADF-F25D7E4CACE0}" destId="{648FEDE6-A146-494F-B8A6-5C3E0FFA1B50}" srcOrd="0" destOrd="0" presId="urn:microsoft.com/office/officeart/2005/8/layout/chevron2"/>
    <dgm:cxn modelId="{4D40BCB6-6667-46D6-8CBD-29E12C56A1FC}" type="presParOf" srcId="{089CD80F-0E5A-41A8-9ADF-F25D7E4CACE0}" destId="{D9441F4B-5594-46E0-BA4A-FE04AD8952D4}" srcOrd="1" destOrd="0" presId="urn:microsoft.com/office/officeart/2005/8/layout/chevron2"/>
    <dgm:cxn modelId="{0407BB39-D3CF-4031-9984-70947E0FE9AA}" type="presParOf" srcId="{EA9749A2-4E36-4F4A-B9B5-A343041D83A0}" destId="{46F79035-CF20-49F8-BE5F-8FFB4A74ADD5}" srcOrd="3" destOrd="0" presId="urn:microsoft.com/office/officeart/2005/8/layout/chevron2"/>
    <dgm:cxn modelId="{B9583E2B-1D9A-4595-9944-AA50FCA735A5}" type="presParOf" srcId="{EA9749A2-4E36-4F4A-B9B5-A343041D83A0}" destId="{68E7D297-6F7B-48B9-AD59-488D7D4F78A8}" srcOrd="4" destOrd="0" presId="urn:microsoft.com/office/officeart/2005/8/layout/chevron2"/>
    <dgm:cxn modelId="{32C606FD-DD57-4507-8637-2FB51DAFFC25}" type="presParOf" srcId="{68E7D297-6F7B-48B9-AD59-488D7D4F78A8}" destId="{361966C5-8EBA-4E22-9A91-84AF408DA3FE}" srcOrd="0" destOrd="0" presId="urn:microsoft.com/office/officeart/2005/8/layout/chevron2"/>
    <dgm:cxn modelId="{4AD00225-5C51-43A8-913C-6EBC8285B6D2}" type="presParOf" srcId="{68E7D297-6F7B-48B9-AD59-488D7D4F78A8}" destId="{004C5A58-6341-46C3-B8BC-0BFDB2591C2C}" srcOrd="1" destOrd="0" presId="urn:microsoft.com/office/officeart/2005/8/layout/chevron2"/>
    <dgm:cxn modelId="{E231764D-27FB-4E35-8C50-65E44CAB022D}" type="presParOf" srcId="{EA9749A2-4E36-4F4A-B9B5-A343041D83A0}" destId="{BD95B134-F4B1-4E46-950E-3DE678A1F6B6}" srcOrd="5" destOrd="0" presId="urn:microsoft.com/office/officeart/2005/8/layout/chevron2"/>
    <dgm:cxn modelId="{D3B0A1E1-7D75-49FF-B1FC-020F9D09FEB8}" type="presParOf" srcId="{EA9749A2-4E36-4F4A-B9B5-A343041D83A0}" destId="{E2AC5945-1FB7-43E4-AED6-C3E5C591D7DE}" srcOrd="6" destOrd="0" presId="urn:microsoft.com/office/officeart/2005/8/layout/chevron2"/>
    <dgm:cxn modelId="{1B753D00-9512-48C7-AA59-0DC454AC5F49}" type="presParOf" srcId="{E2AC5945-1FB7-43E4-AED6-C3E5C591D7DE}" destId="{D04438A1-72CC-49E7-8E9A-A4AD8F14C3C5}" srcOrd="0" destOrd="0" presId="urn:microsoft.com/office/officeart/2005/8/layout/chevron2"/>
    <dgm:cxn modelId="{68B82EB5-9CCD-4EFD-BDA3-A3E9962E7A8D}" type="presParOf" srcId="{E2AC5945-1FB7-43E4-AED6-C3E5C591D7DE}" destId="{54FCCF7B-24ED-46EA-89AC-4FD64BBDB32E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24B0D1-6B90-4230-ADE3-447989823D3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149E97DB-0314-4432-BD62-A2E0D9059DCF}">
      <dgm:prSet phldrT="[Texto]"/>
      <dgm:spPr/>
      <dgm:t>
        <a:bodyPr/>
        <a:lstStyle/>
        <a:p>
          <a:r>
            <a:rPr lang="es-VE" dirty="0" smtClean="0"/>
            <a:t>EL ESPECTRO DE LA GETIÓN</a:t>
          </a:r>
          <a:endParaRPr lang="es-VE" dirty="0"/>
        </a:p>
      </dgm:t>
    </dgm:pt>
    <dgm:pt modelId="{76D9D798-EFEB-49C9-BE69-CF2DC0C2C0A4}" type="parTrans" cxnId="{41D1954A-BB20-40D7-BA3B-10824B789462}">
      <dgm:prSet/>
      <dgm:spPr/>
      <dgm:t>
        <a:bodyPr/>
        <a:lstStyle/>
        <a:p>
          <a:endParaRPr lang="es-VE"/>
        </a:p>
      </dgm:t>
    </dgm:pt>
    <dgm:pt modelId="{CB39A44E-570F-4872-B4D4-0C8A0FD45B1A}" type="sibTrans" cxnId="{41D1954A-BB20-40D7-BA3B-10824B789462}">
      <dgm:prSet/>
      <dgm:spPr/>
      <dgm:t>
        <a:bodyPr/>
        <a:lstStyle/>
        <a:p>
          <a:endParaRPr lang="es-VE"/>
        </a:p>
      </dgm:t>
    </dgm:pt>
    <dgm:pt modelId="{EF477E2E-B968-4B73-91F1-963A1FDFB1BC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VE" b="1" dirty="0" smtClean="0"/>
            <a:t>EL PERSONAL</a:t>
          </a:r>
          <a:endParaRPr lang="es-VE" b="1" dirty="0"/>
        </a:p>
      </dgm:t>
    </dgm:pt>
    <dgm:pt modelId="{23B89876-03C3-4399-B6B8-E2B2C1AA2F97}" type="parTrans" cxnId="{50F58802-1E3C-4934-829A-DA80652406C5}">
      <dgm:prSet/>
      <dgm:spPr/>
      <dgm:t>
        <a:bodyPr/>
        <a:lstStyle/>
        <a:p>
          <a:endParaRPr lang="es-VE"/>
        </a:p>
      </dgm:t>
    </dgm:pt>
    <dgm:pt modelId="{E7420467-BC4D-4893-A884-DF641EA83533}" type="sibTrans" cxnId="{50F58802-1E3C-4934-829A-DA80652406C5}">
      <dgm:prSet/>
      <dgm:spPr/>
      <dgm:t>
        <a:bodyPr/>
        <a:lstStyle/>
        <a:p>
          <a:endParaRPr lang="es-VE"/>
        </a:p>
      </dgm:t>
    </dgm:pt>
    <dgm:pt modelId="{D44A72F9-AA1F-45D2-9330-679BD0660271}">
      <dgm:prSet phldrT="[Tex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VE" b="1" dirty="0" smtClean="0"/>
            <a:t>EL PRODUCTO</a:t>
          </a:r>
          <a:endParaRPr lang="es-VE" b="1" dirty="0"/>
        </a:p>
      </dgm:t>
    </dgm:pt>
    <dgm:pt modelId="{DF8A1022-3718-4D9A-85DF-9793F5B8BCC8}" type="parTrans" cxnId="{D2B8CC44-8B53-4E70-85EF-4B0B185F219A}">
      <dgm:prSet/>
      <dgm:spPr/>
      <dgm:t>
        <a:bodyPr/>
        <a:lstStyle/>
        <a:p>
          <a:endParaRPr lang="es-VE"/>
        </a:p>
      </dgm:t>
    </dgm:pt>
    <dgm:pt modelId="{9FB7A473-2CA8-4382-81D3-59DB37BCEDFB}" type="sibTrans" cxnId="{D2B8CC44-8B53-4E70-85EF-4B0B185F219A}">
      <dgm:prSet/>
      <dgm:spPr/>
      <dgm:t>
        <a:bodyPr/>
        <a:lstStyle/>
        <a:p>
          <a:endParaRPr lang="es-VE"/>
        </a:p>
      </dgm:t>
    </dgm:pt>
    <dgm:pt modelId="{65328CFE-55E9-4EC5-A57C-EEF2F643E1F3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VE" b="1" dirty="0" smtClean="0"/>
            <a:t>EL PROCESO</a:t>
          </a:r>
          <a:endParaRPr lang="es-VE" b="1" dirty="0"/>
        </a:p>
      </dgm:t>
    </dgm:pt>
    <dgm:pt modelId="{150349D9-7007-4C99-9762-6258C9F0F73F}" type="parTrans" cxnId="{566D271E-A703-4DAF-919F-005A3C2F89A1}">
      <dgm:prSet/>
      <dgm:spPr/>
      <dgm:t>
        <a:bodyPr/>
        <a:lstStyle/>
        <a:p>
          <a:endParaRPr lang="es-VE"/>
        </a:p>
      </dgm:t>
    </dgm:pt>
    <dgm:pt modelId="{117533A6-F280-4CB0-8660-1CA8C692A310}" type="sibTrans" cxnId="{566D271E-A703-4DAF-919F-005A3C2F89A1}">
      <dgm:prSet/>
      <dgm:spPr/>
      <dgm:t>
        <a:bodyPr/>
        <a:lstStyle/>
        <a:p>
          <a:endParaRPr lang="es-VE"/>
        </a:p>
      </dgm:t>
    </dgm:pt>
    <dgm:pt modelId="{EFDD5FB1-3C07-4FEE-B2BE-237A0D98E3D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s-VE" b="1" dirty="0" smtClean="0"/>
            <a:t>EL PROYECTO</a:t>
          </a:r>
          <a:endParaRPr lang="es-VE" b="1" dirty="0"/>
        </a:p>
      </dgm:t>
    </dgm:pt>
    <dgm:pt modelId="{A39F7BF1-E2B3-4021-8A1C-772D831B50CA}" type="parTrans" cxnId="{56C6F79F-59E3-453E-86E9-BE8AF4872E04}">
      <dgm:prSet/>
      <dgm:spPr/>
      <dgm:t>
        <a:bodyPr/>
        <a:lstStyle/>
        <a:p>
          <a:endParaRPr lang="es-VE"/>
        </a:p>
      </dgm:t>
    </dgm:pt>
    <dgm:pt modelId="{00C23585-6110-48F0-99C5-31C0BAAF49B9}" type="sibTrans" cxnId="{56C6F79F-59E3-453E-86E9-BE8AF4872E04}">
      <dgm:prSet/>
      <dgm:spPr/>
      <dgm:t>
        <a:bodyPr/>
        <a:lstStyle/>
        <a:p>
          <a:endParaRPr lang="es-VE"/>
        </a:p>
      </dgm:t>
    </dgm:pt>
    <dgm:pt modelId="{A94B95DC-34D8-43CE-9BDE-D6220CE024EC}">
      <dgm:prSet phldrT="[Texto]"/>
      <dgm:spPr/>
      <dgm:t>
        <a:bodyPr/>
        <a:lstStyle/>
        <a:p>
          <a:endParaRPr lang="es-VE" dirty="0"/>
        </a:p>
      </dgm:t>
    </dgm:pt>
    <dgm:pt modelId="{6557B303-4812-43B8-A7C9-404C3BC062AD}" type="parTrans" cxnId="{3F951419-CDEE-49E4-8EE0-9E5E0F2689F3}">
      <dgm:prSet/>
      <dgm:spPr/>
      <dgm:t>
        <a:bodyPr/>
        <a:lstStyle/>
        <a:p>
          <a:endParaRPr lang="es-VE"/>
        </a:p>
      </dgm:t>
    </dgm:pt>
    <dgm:pt modelId="{86D68FA1-BF49-453F-9454-8A17492E0A03}" type="sibTrans" cxnId="{3F951419-CDEE-49E4-8EE0-9E5E0F2689F3}">
      <dgm:prSet/>
      <dgm:spPr/>
      <dgm:t>
        <a:bodyPr/>
        <a:lstStyle/>
        <a:p>
          <a:endParaRPr lang="es-VE"/>
        </a:p>
      </dgm:t>
    </dgm:pt>
    <dgm:pt modelId="{E918CEBF-3409-4B12-9799-6EBDA90E7031}" type="pres">
      <dgm:prSet presAssocID="{5E24B0D1-6B90-4230-ADE3-447989823D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8ACA6E8D-D9C5-4692-BC44-6E0B0E039989}" type="pres">
      <dgm:prSet presAssocID="{149E97DB-0314-4432-BD62-A2E0D9059DCF}" presName="centerShape" presStyleLbl="node0" presStyleIdx="0" presStyleCnt="1"/>
      <dgm:spPr/>
      <dgm:t>
        <a:bodyPr/>
        <a:lstStyle/>
        <a:p>
          <a:endParaRPr lang="es-VE"/>
        </a:p>
      </dgm:t>
    </dgm:pt>
    <dgm:pt modelId="{40679C43-1950-428C-A001-0CF7EFDA02D5}" type="pres">
      <dgm:prSet presAssocID="{EF477E2E-B968-4B73-91F1-963A1FDFB1B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937956C7-A0D9-4EC1-AA2B-F12F27412E5D}" type="pres">
      <dgm:prSet presAssocID="{EF477E2E-B968-4B73-91F1-963A1FDFB1BC}" presName="dummy" presStyleCnt="0"/>
      <dgm:spPr/>
    </dgm:pt>
    <dgm:pt modelId="{265BFFBD-7BA0-456D-9661-B16AF98180AC}" type="pres">
      <dgm:prSet presAssocID="{E7420467-BC4D-4893-A884-DF641EA83533}" presName="sibTrans" presStyleLbl="sibTrans2D1" presStyleIdx="0" presStyleCnt="4"/>
      <dgm:spPr/>
      <dgm:t>
        <a:bodyPr/>
        <a:lstStyle/>
        <a:p>
          <a:endParaRPr lang="es-VE"/>
        </a:p>
      </dgm:t>
    </dgm:pt>
    <dgm:pt modelId="{FF4B1938-3C58-4F26-852F-530EF89CC04E}" type="pres">
      <dgm:prSet presAssocID="{D44A72F9-AA1F-45D2-9330-679BD066027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0A903A17-1740-4167-9381-101241062379}" type="pres">
      <dgm:prSet presAssocID="{D44A72F9-AA1F-45D2-9330-679BD0660271}" presName="dummy" presStyleCnt="0"/>
      <dgm:spPr/>
    </dgm:pt>
    <dgm:pt modelId="{A91C1964-A320-4547-8D5B-96DD9E35DFBC}" type="pres">
      <dgm:prSet presAssocID="{9FB7A473-2CA8-4382-81D3-59DB37BCEDFB}" presName="sibTrans" presStyleLbl="sibTrans2D1" presStyleIdx="1" presStyleCnt="4"/>
      <dgm:spPr/>
      <dgm:t>
        <a:bodyPr/>
        <a:lstStyle/>
        <a:p>
          <a:endParaRPr lang="es-VE"/>
        </a:p>
      </dgm:t>
    </dgm:pt>
    <dgm:pt modelId="{57586128-39CA-4B7A-9A65-6B37801439C9}" type="pres">
      <dgm:prSet presAssocID="{65328CFE-55E9-4EC5-A57C-EEF2F643E1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0DA31801-9B46-425B-A1AB-46E0E950A981}" type="pres">
      <dgm:prSet presAssocID="{65328CFE-55E9-4EC5-A57C-EEF2F643E1F3}" presName="dummy" presStyleCnt="0"/>
      <dgm:spPr/>
    </dgm:pt>
    <dgm:pt modelId="{168DC8FD-DFDB-4BFF-AED6-2EA82C5BBAC3}" type="pres">
      <dgm:prSet presAssocID="{117533A6-F280-4CB0-8660-1CA8C692A310}" presName="sibTrans" presStyleLbl="sibTrans2D1" presStyleIdx="2" presStyleCnt="4"/>
      <dgm:spPr/>
      <dgm:t>
        <a:bodyPr/>
        <a:lstStyle/>
        <a:p>
          <a:endParaRPr lang="es-VE"/>
        </a:p>
      </dgm:t>
    </dgm:pt>
    <dgm:pt modelId="{89FDCF0A-A24D-4F30-BE42-7A12C0AE2E06}" type="pres">
      <dgm:prSet presAssocID="{EFDD5FB1-3C07-4FEE-B2BE-237A0D98E3D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682B1502-7511-4B34-8158-E5902C6A90EA}" type="pres">
      <dgm:prSet presAssocID="{EFDD5FB1-3C07-4FEE-B2BE-237A0D98E3DB}" presName="dummy" presStyleCnt="0"/>
      <dgm:spPr/>
    </dgm:pt>
    <dgm:pt modelId="{7023C264-5E2C-48AE-9779-353EC4199D32}" type="pres">
      <dgm:prSet presAssocID="{00C23585-6110-48F0-99C5-31C0BAAF49B9}" presName="sibTrans" presStyleLbl="sibTrans2D1" presStyleIdx="3" presStyleCnt="4"/>
      <dgm:spPr/>
      <dgm:t>
        <a:bodyPr/>
        <a:lstStyle/>
        <a:p>
          <a:endParaRPr lang="es-VE"/>
        </a:p>
      </dgm:t>
    </dgm:pt>
  </dgm:ptLst>
  <dgm:cxnLst>
    <dgm:cxn modelId="{50F58802-1E3C-4934-829A-DA80652406C5}" srcId="{149E97DB-0314-4432-BD62-A2E0D9059DCF}" destId="{EF477E2E-B968-4B73-91F1-963A1FDFB1BC}" srcOrd="0" destOrd="0" parTransId="{23B89876-03C3-4399-B6B8-E2B2C1AA2F97}" sibTransId="{E7420467-BC4D-4893-A884-DF641EA83533}"/>
    <dgm:cxn modelId="{D2B8CC44-8B53-4E70-85EF-4B0B185F219A}" srcId="{149E97DB-0314-4432-BD62-A2E0D9059DCF}" destId="{D44A72F9-AA1F-45D2-9330-679BD0660271}" srcOrd="1" destOrd="0" parTransId="{DF8A1022-3718-4D9A-85DF-9793F5B8BCC8}" sibTransId="{9FB7A473-2CA8-4382-81D3-59DB37BCEDFB}"/>
    <dgm:cxn modelId="{BC71C6F2-88F6-422E-BD2C-152FBAD301D8}" type="presOf" srcId="{E7420467-BC4D-4893-A884-DF641EA83533}" destId="{265BFFBD-7BA0-456D-9661-B16AF98180AC}" srcOrd="0" destOrd="0" presId="urn:microsoft.com/office/officeart/2005/8/layout/radial6"/>
    <dgm:cxn modelId="{41D1954A-BB20-40D7-BA3B-10824B789462}" srcId="{5E24B0D1-6B90-4230-ADE3-447989823D3B}" destId="{149E97DB-0314-4432-BD62-A2E0D9059DCF}" srcOrd="0" destOrd="0" parTransId="{76D9D798-EFEB-49C9-BE69-CF2DC0C2C0A4}" sibTransId="{CB39A44E-570F-4872-B4D4-0C8A0FD45B1A}"/>
    <dgm:cxn modelId="{D7978DED-358E-4549-98B2-205AD38BDF71}" type="presOf" srcId="{65328CFE-55E9-4EC5-A57C-EEF2F643E1F3}" destId="{57586128-39CA-4B7A-9A65-6B37801439C9}" srcOrd="0" destOrd="0" presId="urn:microsoft.com/office/officeart/2005/8/layout/radial6"/>
    <dgm:cxn modelId="{750B69D8-EE2C-4684-8AEE-222AB163F9D9}" type="presOf" srcId="{EFDD5FB1-3C07-4FEE-B2BE-237A0D98E3DB}" destId="{89FDCF0A-A24D-4F30-BE42-7A12C0AE2E06}" srcOrd="0" destOrd="0" presId="urn:microsoft.com/office/officeart/2005/8/layout/radial6"/>
    <dgm:cxn modelId="{E2270406-D33E-45DF-A100-7EC3B2574294}" type="presOf" srcId="{00C23585-6110-48F0-99C5-31C0BAAF49B9}" destId="{7023C264-5E2C-48AE-9779-353EC4199D32}" srcOrd="0" destOrd="0" presId="urn:microsoft.com/office/officeart/2005/8/layout/radial6"/>
    <dgm:cxn modelId="{3F951419-CDEE-49E4-8EE0-9E5E0F2689F3}" srcId="{5E24B0D1-6B90-4230-ADE3-447989823D3B}" destId="{A94B95DC-34D8-43CE-9BDE-D6220CE024EC}" srcOrd="1" destOrd="0" parTransId="{6557B303-4812-43B8-A7C9-404C3BC062AD}" sibTransId="{86D68FA1-BF49-453F-9454-8A17492E0A03}"/>
    <dgm:cxn modelId="{56C6F79F-59E3-453E-86E9-BE8AF4872E04}" srcId="{149E97DB-0314-4432-BD62-A2E0D9059DCF}" destId="{EFDD5FB1-3C07-4FEE-B2BE-237A0D98E3DB}" srcOrd="3" destOrd="0" parTransId="{A39F7BF1-E2B3-4021-8A1C-772D831B50CA}" sibTransId="{00C23585-6110-48F0-99C5-31C0BAAF49B9}"/>
    <dgm:cxn modelId="{566D271E-A703-4DAF-919F-005A3C2F89A1}" srcId="{149E97DB-0314-4432-BD62-A2E0D9059DCF}" destId="{65328CFE-55E9-4EC5-A57C-EEF2F643E1F3}" srcOrd="2" destOrd="0" parTransId="{150349D9-7007-4C99-9762-6258C9F0F73F}" sibTransId="{117533A6-F280-4CB0-8660-1CA8C692A310}"/>
    <dgm:cxn modelId="{C941D16F-04BF-4710-8ED4-4644DB7807A5}" type="presOf" srcId="{9FB7A473-2CA8-4382-81D3-59DB37BCEDFB}" destId="{A91C1964-A320-4547-8D5B-96DD9E35DFBC}" srcOrd="0" destOrd="0" presId="urn:microsoft.com/office/officeart/2005/8/layout/radial6"/>
    <dgm:cxn modelId="{BF4D18E1-9973-4A65-AE37-9ABD3AFD458A}" type="presOf" srcId="{117533A6-F280-4CB0-8660-1CA8C692A310}" destId="{168DC8FD-DFDB-4BFF-AED6-2EA82C5BBAC3}" srcOrd="0" destOrd="0" presId="urn:microsoft.com/office/officeart/2005/8/layout/radial6"/>
    <dgm:cxn modelId="{DC245281-BEE0-4426-836F-6F1BD90AD971}" type="presOf" srcId="{EF477E2E-B968-4B73-91F1-963A1FDFB1BC}" destId="{40679C43-1950-428C-A001-0CF7EFDA02D5}" srcOrd="0" destOrd="0" presId="urn:microsoft.com/office/officeart/2005/8/layout/radial6"/>
    <dgm:cxn modelId="{46D11BFE-6814-425E-9010-D11803382933}" type="presOf" srcId="{5E24B0D1-6B90-4230-ADE3-447989823D3B}" destId="{E918CEBF-3409-4B12-9799-6EBDA90E7031}" srcOrd="0" destOrd="0" presId="urn:microsoft.com/office/officeart/2005/8/layout/radial6"/>
    <dgm:cxn modelId="{2A3B9584-087C-437B-B2A5-B610171E8778}" type="presOf" srcId="{149E97DB-0314-4432-BD62-A2E0D9059DCF}" destId="{8ACA6E8D-D9C5-4692-BC44-6E0B0E039989}" srcOrd="0" destOrd="0" presId="urn:microsoft.com/office/officeart/2005/8/layout/radial6"/>
    <dgm:cxn modelId="{8EA12403-3CDE-49FF-A529-330AAF7C1B7B}" type="presOf" srcId="{D44A72F9-AA1F-45D2-9330-679BD0660271}" destId="{FF4B1938-3C58-4F26-852F-530EF89CC04E}" srcOrd="0" destOrd="0" presId="urn:microsoft.com/office/officeart/2005/8/layout/radial6"/>
    <dgm:cxn modelId="{5B5FAC94-0DF3-424E-B1D2-6E46AF28B8C0}" type="presParOf" srcId="{E918CEBF-3409-4B12-9799-6EBDA90E7031}" destId="{8ACA6E8D-D9C5-4692-BC44-6E0B0E039989}" srcOrd="0" destOrd="0" presId="urn:microsoft.com/office/officeart/2005/8/layout/radial6"/>
    <dgm:cxn modelId="{04F1D3BD-0D9E-4498-95BC-6CDF1C0FE8C8}" type="presParOf" srcId="{E918CEBF-3409-4B12-9799-6EBDA90E7031}" destId="{40679C43-1950-428C-A001-0CF7EFDA02D5}" srcOrd="1" destOrd="0" presId="urn:microsoft.com/office/officeart/2005/8/layout/radial6"/>
    <dgm:cxn modelId="{383C369E-4A51-449B-9D72-A1E4C6667B7D}" type="presParOf" srcId="{E918CEBF-3409-4B12-9799-6EBDA90E7031}" destId="{937956C7-A0D9-4EC1-AA2B-F12F27412E5D}" srcOrd="2" destOrd="0" presId="urn:microsoft.com/office/officeart/2005/8/layout/radial6"/>
    <dgm:cxn modelId="{FA3335ED-6FC4-4A44-85E1-B5B397051039}" type="presParOf" srcId="{E918CEBF-3409-4B12-9799-6EBDA90E7031}" destId="{265BFFBD-7BA0-456D-9661-B16AF98180AC}" srcOrd="3" destOrd="0" presId="urn:microsoft.com/office/officeart/2005/8/layout/radial6"/>
    <dgm:cxn modelId="{8A2D8F47-2F21-4AC9-BF52-BC4BDAC29FB4}" type="presParOf" srcId="{E918CEBF-3409-4B12-9799-6EBDA90E7031}" destId="{FF4B1938-3C58-4F26-852F-530EF89CC04E}" srcOrd="4" destOrd="0" presId="urn:microsoft.com/office/officeart/2005/8/layout/radial6"/>
    <dgm:cxn modelId="{A12CFE45-E4B3-4F35-A2E1-49B2BDA05962}" type="presParOf" srcId="{E918CEBF-3409-4B12-9799-6EBDA90E7031}" destId="{0A903A17-1740-4167-9381-101241062379}" srcOrd="5" destOrd="0" presId="urn:microsoft.com/office/officeart/2005/8/layout/radial6"/>
    <dgm:cxn modelId="{EC0CE86D-E6A5-4732-9952-36CF841C9E0D}" type="presParOf" srcId="{E918CEBF-3409-4B12-9799-6EBDA90E7031}" destId="{A91C1964-A320-4547-8D5B-96DD9E35DFBC}" srcOrd="6" destOrd="0" presId="urn:microsoft.com/office/officeart/2005/8/layout/radial6"/>
    <dgm:cxn modelId="{376D5EA3-D5D6-476C-96F5-4D5C28C3E5C5}" type="presParOf" srcId="{E918CEBF-3409-4B12-9799-6EBDA90E7031}" destId="{57586128-39CA-4B7A-9A65-6B37801439C9}" srcOrd="7" destOrd="0" presId="urn:microsoft.com/office/officeart/2005/8/layout/radial6"/>
    <dgm:cxn modelId="{0422A931-64DE-41AE-8B2E-1F0EB03D2F9C}" type="presParOf" srcId="{E918CEBF-3409-4B12-9799-6EBDA90E7031}" destId="{0DA31801-9B46-425B-A1AB-46E0E950A981}" srcOrd="8" destOrd="0" presId="urn:microsoft.com/office/officeart/2005/8/layout/radial6"/>
    <dgm:cxn modelId="{BD226D59-E9F3-4D47-A989-82FEB9912797}" type="presParOf" srcId="{E918CEBF-3409-4B12-9799-6EBDA90E7031}" destId="{168DC8FD-DFDB-4BFF-AED6-2EA82C5BBAC3}" srcOrd="9" destOrd="0" presId="urn:microsoft.com/office/officeart/2005/8/layout/radial6"/>
    <dgm:cxn modelId="{E923EC8D-2289-4E30-8F2D-C28B677DBA34}" type="presParOf" srcId="{E918CEBF-3409-4B12-9799-6EBDA90E7031}" destId="{89FDCF0A-A24D-4F30-BE42-7A12C0AE2E06}" srcOrd="10" destOrd="0" presId="urn:microsoft.com/office/officeart/2005/8/layout/radial6"/>
    <dgm:cxn modelId="{D6670678-3BF1-4630-8983-64E67D015910}" type="presParOf" srcId="{E918CEBF-3409-4B12-9799-6EBDA90E7031}" destId="{682B1502-7511-4B34-8158-E5902C6A90EA}" srcOrd="11" destOrd="0" presId="urn:microsoft.com/office/officeart/2005/8/layout/radial6"/>
    <dgm:cxn modelId="{0CF6CD19-8380-4F2F-A92D-E26DA379B864}" type="presParOf" srcId="{E918CEBF-3409-4B12-9799-6EBDA90E7031}" destId="{7023C264-5E2C-48AE-9779-353EC4199D32}" srcOrd="12" destOrd="0" presId="urn:microsoft.com/office/officeart/2005/8/layout/radial6"/>
  </dgm:cxnLst>
  <dgm:bg>
    <a:effectLst>
      <a:outerShdw blurRad="50800" dist="50800" dir="5400000" algn="ctr" rotWithShape="0">
        <a:srgbClr val="FF0000"/>
      </a:outerShdw>
    </a:effectLst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193F46-88DB-4F6D-BC7D-6C83A2185437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6AAD766C-B694-4B4A-981B-B547DA7E00CF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VE" sz="1200" dirty="0" smtClean="0"/>
            <a:t>Los participantes</a:t>
          </a:r>
          <a:endParaRPr lang="es-VE" sz="1200" dirty="0"/>
        </a:p>
      </dgm:t>
    </dgm:pt>
    <dgm:pt modelId="{8166301A-9E25-4C26-9B98-1E5C82FC227A}" type="parTrans" cxnId="{20692C97-7BCB-4554-9AC0-56C0BACED69D}">
      <dgm:prSet/>
      <dgm:spPr/>
      <dgm:t>
        <a:bodyPr/>
        <a:lstStyle/>
        <a:p>
          <a:endParaRPr lang="es-VE"/>
        </a:p>
      </dgm:t>
    </dgm:pt>
    <dgm:pt modelId="{5BEEE494-4DFE-4E95-AF70-2F5CFFEB54E7}" type="sibTrans" cxnId="{20692C97-7BCB-4554-9AC0-56C0BACED69D}">
      <dgm:prSet/>
      <dgm:spPr/>
      <dgm:t>
        <a:bodyPr/>
        <a:lstStyle/>
        <a:p>
          <a:endParaRPr lang="es-VE"/>
        </a:p>
      </dgm:t>
    </dgm:pt>
    <dgm:pt modelId="{8EB02B68-93C9-42D7-9FFB-76CDFC6039FD}">
      <dgm:prSet phldrT="[Texto]"/>
      <dgm:spPr/>
      <dgm:t>
        <a:bodyPr/>
        <a:lstStyle/>
        <a:p>
          <a:r>
            <a:rPr lang="es-VE" dirty="0" smtClean="0"/>
            <a:t>Gestores ejecutivos</a:t>
          </a:r>
          <a:endParaRPr lang="es-VE" dirty="0"/>
        </a:p>
      </dgm:t>
    </dgm:pt>
    <dgm:pt modelId="{B2A23FEC-499E-47EF-A0F4-7C278E822DF6}" type="parTrans" cxnId="{2EF7AA74-A375-4316-801F-650D4CB9A110}">
      <dgm:prSet/>
      <dgm:spPr/>
      <dgm:t>
        <a:bodyPr/>
        <a:lstStyle/>
        <a:p>
          <a:endParaRPr lang="es-VE"/>
        </a:p>
      </dgm:t>
    </dgm:pt>
    <dgm:pt modelId="{51DE4728-FD82-48E3-A960-DD9A8D43CF89}" type="sibTrans" cxnId="{2EF7AA74-A375-4316-801F-650D4CB9A110}">
      <dgm:prSet/>
      <dgm:spPr/>
      <dgm:t>
        <a:bodyPr/>
        <a:lstStyle/>
        <a:p>
          <a:endParaRPr lang="es-VE"/>
        </a:p>
      </dgm:t>
    </dgm:pt>
    <dgm:pt modelId="{80323D7B-6708-4F94-9EF6-D93D79EED9F5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VE" dirty="0" smtClean="0"/>
            <a:t>Lideres del equipo</a:t>
          </a:r>
          <a:endParaRPr lang="es-VE" dirty="0"/>
        </a:p>
      </dgm:t>
    </dgm:pt>
    <dgm:pt modelId="{E5BE3618-25BF-45EC-BBD3-26F0D99F5620}" type="parTrans" cxnId="{6A503710-9603-46D4-A936-BAC326BA4757}">
      <dgm:prSet/>
      <dgm:spPr/>
      <dgm:t>
        <a:bodyPr/>
        <a:lstStyle/>
        <a:p>
          <a:endParaRPr lang="es-VE"/>
        </a:p>
      </dgm:t>
    </dgm:pt>
    <dgm:pt modelId="{B8C6E6D5-7A6B-4742-8197-FAF47F0DFBC2}" type="sibTrans" cxnId="{6A503710-9603-46D4-A936-BAC326BA4757}">
      <dgm:prSet/>
      <dgm:spPr/>
      <dgm:t>
        <a:bodyPr/>
        <a:lstStyle/>
        <a:p>
          <a:endParaRPr lang="es-VE"/>
        </a:p>
      </dgm:t>
    </dgm:pt>
    <dgm:pt modelId="{E5DFE477-B4D7-4F47-B6F4-96F5D5C9CB45}">
      <dgm:prSet phldrT="[Texto]" custT="1"/>
      <dgm:spPr/>
      <dgm:t>
        <a:bodyPr/>
        <a:lstStyle/>
        <a:p>
          <a:r>
            <a:rPr lang="es-VE" sz="1400" dirty="0" smtClean="0"/>
            <a:t>Motivación</a:t>
          </a:r>
          <a:endParaRPr lang="es-VE" sz="1400" dirty="0"/>
        </a:p>
      </dgm:t>
    </dgm:pt>
    <dgm:pt modelId="{B8DAF89B-9A56-4B81-A58F-1CF4DB346DBF}" type="parTrans" cxnId="{17194979-B89B-4B01-B363-C332284FAB8C}">
      <dgm:prSet/>
      <dgm:spPr/>
      <dgm:t>
        <a:bodyPr/>
        <a:lstStyle/>
        <a:p>
          <a:endParaRPr lang="es-VE"/>
        </a:p>
      </dgm:t>
    </dgm:pt>
    <dgm:pt modelId="{FFD5D1EC-7444-4B0B-A9E9-2AF3544292FE}" type="sibTrans" cxnId="{17194979-B89B-4B01-B363-C332284FAB8C}">
      <dgm:prSet/>
      <dgm:spPr/>
      <dgm:t>
        <a:bodyPr/>
        <a:lstStyle/>
        <a:p>
          <a:endParaRPr lang="es-VE"/>
        </a:p>
      </dgm:t>
    </dgm:pt>
    <dgm:pt modelId="{27C6BB8A-5AAF-43B7-AFAE-6A29AD0A7350}">
      <dgm:prSet phldrT="[Texto]" custT="1"/>
      <dgm:spPr/>
      <dgm:t>
        <a:bodyPr/>
        <a:lstStyle/>
        <a:p>
          <a:r>
            <a:rPr lang="es-VE" sz="1400" dirty="0" smtClean="0"/>
            <a:t>Organización</a:t>
          </a:r>
          <a:endParaRPr lang="es-VE" sz="1400" dirty="0"/>
        </a:p>
      </dgm:t>
    </dgm:pt>
    <dgm:pt modelId="{664B674A-4800-401B-8BBC-1492E4B0FE3A}" type="parTrans" cxnId="{40D40BD5-6EC4-4574-BEED-3A8A03D0C7EB}">
      <dgm:prSet/>
      <dgm:spPr/>
      <dgm:t>
        <a:bodyPr/>
        <a:lstStyle/>
        <a:p>
          <a:endParaRPr lang="es-VE"/>
        </a:p>
      </dgm:t>
    </dgm:pt>
    <dgm:pt modelId="{9818D97D-7627-42E0-A435-4C5D48C9780D}" type="sibTrans" cxnId="{40D40BD5-6EC4-4574-BEED-3A8A03D0C7EB}">
      <dgm:prSet/>
      <dgm:spPr/>
      <dgm:t>
        <a:bodyPr/>
        <a:lstStyle/>
        <a:p>
          <a:endParaRPr lang="es-VE"/>
        </a:p>
      </dgm:t>
    </dgm:pt>
    <dgm:pt modelId="{3703ABFF-3DC1-4934-9EDE-48A5973F7A59}">
      <dgm:prSet phldrT="[Texto]" custT="1"/>
      <dgm:spPr/>
      <dgm:t>
        <a:bodyPr/>
        <a:lstStyle/>
        <a:p>
          <a:r>
            <a:rPr lang="es-VE" sz="1400" dirty="0" smtClean="0"/>
            <a:t>Ideas de Innovación </a:t>
          </a:r>
          <a:endParaRPr lang="es-VE" sz="1400" dirty="0"/>
        </a:p>
      </dgm:t>
    </dgm:pt>
    <dgm:pt modelId="{4BCA9013-E22F-4372-9EEF-8DBB212ED784}" type="parTrans" cxnId="{63258BDA-5A0B-48EB-A318-57BC4AC8E85E}">
      <dgm:prSet/>
      <dgm:spPr/>
      <dgm:t>
        <a:bodyPr/>
        <a:lstStyle/>
        <a:p>
          <a:endParaRPr lang="es-VE"/>
        </a:p>
      </dgm:t>
    </dgm:pt>
    <dgm:pt modelId="{75E49A96-F4FB-49CF-BF7A-1BC0BA301DE8}" type="sibTrans" cxnId="{63258BDA-5A0B-48EB-A318-57BC4AC8E85E}">
      <dgm:prSet/>
      <dgm:spPr/>
      <dgm:t>
        <a:bodyPr/>
        <a:lstStyle/>
        <a:p>
          <a:endParaRPr lang="es-VE"/>
        </a:p>
      </dgm:t>
    </dgm:pt>
    <dgm:pt modelId="{82957F6C-532C-48DF-A44F-0F67E780A9A3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VE" dirty="0" smtClean="0"/>
            <a:t>EL equipo del Software</a:t>
          </a:r>
          <a:endParaRPr lang="es-VE" dirty="0"/>
        </a:p>
      </dgm:t>
    </dgm:pt>
    <dgm:pt modelId="{0A021087-AD3C-4E79-8CA3-08864DF84231}" type="parTrans" cxnId="{F8468B89-60F7-4996-8E0D-18E4CC219147}">
      <dgm:prSet/>
      <dgm:spPr/>
      <dgm:t>
        <a:bodyPr/>
        <a:lstStyle/>
        <a:p>
          <a:endParaRPr lang="es-VE"/>
        </a:p>
      </dgm:t>
    </dgm:pt>
    <dgm:pt modelId="{B0362D66-C6F5-4B6A-BCF5-880280DD1B4A}" type="sibTrans" cxnId="{F8468B89-60F7-4996-8E0D-18E4CC219147}">
      <dgm:prSet/>
      <dgm:spPr/>
      <dgm:t>
        <a:bodyPr/>
        <a:lstStyle/>
        <a:p>
          <a:endParaRPr lang="es-VE"/>
        </a:p>
      </dgm:t>
    </dgm:pt>
    <dgm:pt modelId="{064FBD8B-5127-4814-B851-FA47839E305E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VE" dirty="0" smtClean="0"/>
            <a:t>Conflictos de coordinación y comunicación</a:t>
          </a:r>
          <a:endParaRPr lang="es-VE" dirty="0"/>
        </a:p>
      </dgm:t>
    </dgm:pt>
    <dgm:pt modelId="{5C9FA546-842A-4443-AFF1-330D4B43D19D}" type="parTrans" cxnId="{C153D211-B205-4E1F-9D69-4A68AC9DD353}">
      <dgm:prSet/>
      <dgm:spPr/>
      <dgm:t>
        <a:bodyPr/>
        <a:lstStyle/>
        <a:p>
          <a:endParaRPr lang="es-VE"/>
        </a:p>
      </dgm:t>
    </dgm:pt>
    <dgm:pt modelId="{12EFE277-EB15-4E18-9547-4BEC41FDC9A2}" type="sibTrans" cxnId="{C153D211-B205-4E1F-9D69-4A68AC9DD353}">
      <dgm:prSet/>
      <dgm:spPr/>
      <dgm:t>
        <a:bodyPr/>
        <a:lstStyle/>
        <a:p>
          <a:endParaRPr lang="es-VE"/>
        </a:p>
      </dgm:t>
    </dgm:pt>
    <dgm:pt modelId="{7755F142-D0A4-41CE-AB6A-458D4006C037}">
      <dgm:prSet phldrT="[Texto]"/>
      <dgm:spPr/>
      <dgm:t>
        <a:bodyPr/>
        <a:lstStyle/>
        <a:p>
          <a:r>
            <a:rPr lang="es-VE" dirty="0" smtClean="0"/>
            <a:t>Gestores técnicos</a:t>
          </a:r>
          <a:endParaRPr lang="es-VE" dirty="0"/>
        </a:p>
      </dgm:t>
    </dgm:pt>
    <dgm:pt modelId="{3A3428B6-5CE4-4162-A67E-E9E60A096922}" type="parTrans" cxnId="{C71EE79A-84B8-40CA-8370-8B6BF3FC401C}">
      <dgm:prSet/>
      <dgm:spPr/>
      <dgm:t>
        <a:bodyPr/>
        <a:lstStyle/>
        <a:p>
          <a:endParaRPr lang="es-VE"/>
        </a:p>
      </dgm:t>
    </dgm:pt>
    <dgm:pt modelId="{CC597363-CA09-4E0D-B52B-071E347F34EE}" type="sibTrans" cxnId="{C71EE79A-84B8-40CA-8370-8B6BF3FC401C}">
      <dgm:prSet/>
      <dgm:spPr/>
      <dgm:t>
        <a:bodyPr/>
        <a:lstStyle/>
        <a:p>
          <a:endParaRPr lang="es-VE"/>
        </a:p>
      </dgm:t>
    </dgm:pt>
    <dgm:pt modelId="{768C6882-7CA0-4D38-9040-692427423642}">
      <dgm:prSet phldrT="[Texto]"/>
      <dgm:spPr/>
      <dgm:t>
        <a:bodyPr/>
        <a:lstStyle/>
        <a:p>
          <a:r>
            <a:rPr lang="es-VE" dirty="0" smtClean="0"/>
            <a:t>Profesionales</a:t>
          </a:r>
          <a:endParaRPr lang="es-VE" dirty="0"/>
        </a:p>
      </dgm:t>
    </dgm:pt>
    <dgm:pt modelId="{71449F22-CFE3-4069-AB4C-F7EE1315AC2C}" type="parTrans" cxnId="{3864DA1B-37DD-4F2A-A422-19CB852DEE7F}">
      <dgm:prSet/>
      <dgm:spPr/>
      <dgm:t>
        <a:bodyPr/>
        <a:lstStyle/>
        <a:p>
          <a:endParaRPr lang="es-VE"/>
        </a:p>
      </dgm:t>
    </dgm:pt>
    <dgm:pt modelId="{85B9A5B8-D413-4FFF-B2C7-5E122C3B2C3A}" type="sibTrans" cxnId="{3864DA1B-37DD-4F2A-A422-19CB852DEE7F}">
      <dgm:prSet/>
      <dgm:spPr/>
      <dgm:t>
        <a:bodyPr/>
        <a:lstStyle/>
        <a:p>
          <a:endParaRPr lang="es-VE"/>
        </a:p>
      </dgm:t>
    </dgm:pt>
    <dgm:pt modelId="{67165018-4DA4-47B9-965E-25B019A0FA4B}">
      <dgm:prSet phldrT="[Texto]"/>
      <dgm:spPr/>
      <dgm:t>
        <a:bodyPr/>
        <a:lstStyle/>
        <a:p>
          <a:r>
            <a:rPr lang="es-VE" dirty="0" smtClean="0"/>
            <a:t>Clientes</a:t>
          </a:r>
          <a:endParaRPr lang="es-VE" dirty="0"/>
        </a:p>
      </dgm:t>
    </dgm:pt>
    <dgm:pt modelId="{26D38C71-4967-46ED-9B34-36221574E65E}" type="parTrans" cxnId="{07E6A901-9648-4857-BCB8-2071879991E4}">
      <dgm:prSet/>
      <dgm:spPr/>
      <dgm:t>
        <a:bodyPr/>
        <a:lstStyle/>
        <a:p>
          <a:endParaRPr lang="es-VE"/>
        </a:p>
      </dgm:t>
    </dgm:pt>
    <dgm:pt modelId="{18A3493C-E7D7-445E-9B46-812DDD4D40F2}" type="sibTrans" cxnId="{07E6A901-9648-4857-BCB8-2071879991E4}">
      <dgm:prSet/>
      <dgm:spPr/>
      <dgm:t>
        <a:bodyPr/>
        <a:lstStyle/>
        <a:p>
          <a:endParaRPr lang="es-VE"/>
        </a:p>
      </dgm:t>
    </dgm:pt>
    <dgm:pt modelId="{C98C486F-C661-486D-932C-ECC596D13306}">
      <dgm:prSet phldrT="[Texto]"/>
      <dgm:spPr/>
      <dgm:t>
        <a:bodyPr/>
        <a:lstStyle/>
        <a:p>
          <a:r>
            <a:rPr lang="es-VE" dirty="0" smtClean="0"/>
            <a:t>Usuarios finales</a:t>
          </a:r>
          <a:endParaRPr lang="es-VE" dirty="0"/>
        </a:p>
      </dgm:t>
    </dgm:pt>
    <dgm:pt modelId="{B834A7B7-02CA-4208-86A0-4C1F4B62F7D0}" type="parTrans" cxnId="{0FC09150-D913-40DF-B4C1-ABC94C91A730}">
      <dgm:prSet/>
      <dgm:spPr/>
      <dgm:t>
        <a:bodyPr/>
        <a:lstStyle/>
        <a:p>
          <a:endParaRPr lang="es-VE"/>
        </a:p>
      </dgm:t>
    </dgm:pt>
    <dgm:pt modelId="{D7ABF4D8-C65A-4C27-A267-CCD2BD8D24CF}" type="sibTrans" cxnId="{0FC09150-D913-40DF-B4C1-ABC94C91A730}">
      <dgm:prSet/>
      <dgm:spPr/>
      <dgm:t>
        <a:bodyPr/>
        <a:lstStyle/>
        <a:p>
          <a:endParaRPr lang="es-VE"/>
        </a:p>
      </dgm:t>
    </dgm:pt>
    <dgm:pt modelId="{23B3256A-6ED6-48EE-A3E2-7CE1C6E5B1B1}">
      <dgm:prSet phldrT="[Texto]" custT="1"/>
      <dgm:spPr/>
      <dgm:t>
        <a:bodyPr/>
        <a:lstStyle/>
        <a:p>
          <a:r>
            <a:rPr lang="es-VE" sz="1400" dirty="0" smtClean="0"/>
            <a:t>Resolución de problemas </a:t>
          </a:r>
          <a:endParaRPr lang="es-VE" sz="1400" dirty="0"/>
        </a:p>
      </dgm:t>
    </dgm:pt>
    <dgm:pt modelId="{56277A2F-2BA5-4B09-B1F4-3669A6B2D989}" type="parTrans" cxnId="{4923F59F-D5BC-4AF6-A100-0A5868AAC44E}">
      <dgm:prSet/>
      <dgm:spPr/>
      <dgm:t>
        <a:bodyPr/>
        <a:lstStyle/>
        <a:p>
          <a:endParaRPr lang="es-VE"/>
        </a:p>
      </dgm:t>
    </dgm:pt>
    <dgm:pt modelId="{8CB96D36-11E5-4D41-8120-F51894CBA3C9}" type="sibTrans" cxnId="{4923F59F-D5BC-4AF6-A100-0A5868AAC44E}">
      <dgm:prSet/>
      <dgm:spPr/>
      <dgm:t>
        <a:bodyPr/>
        <a:lstStyle/>
        <a:p>
          <a:endParaRPr lang="es-VE"/>
        </a:p>
      </dgm:t>
    </dgm:pt>
    <dgm:pt modelId="{DC6C5F22-C0CA-4EB4-9913-4FFA4475AF26}">
      <dgm:prSet phldrT="[Texto]" custT="1"/>
      <dgm:spPr/>
      <dgm:t>
        <a:bodyPr/>
        <a:lstStyle/>
        <a:p>
          <a:r>
            <a:rPr lang="es-VE" sz="1400" dirty="0" smtClean="0"/>
            <a:t>Dotes de gestión </a:t>
          </a:r>
          <a:endParaRPr lang="es-VE" sz="1400" dirty="0"/>
        </a:p>
      </dgm:t>
    </dgm:pt>
    <dgm:pt modelId="{29099DA5-D79E-443B-9B7B-8CF66532FF54}" type="parTrans" cxnId="{8436F36E-E337-4B24-8272-F51EE0303BE2}">
      <dgm:prSet/>
      <dgm:spPr/>
      <dgm:t>
        <a:bodyPr/>
        <a:lstStyle/>
        <a:p>
          <a:endParaRPr lang="es-VE"/>
        </a:p>
      </dgm:t>
    </dgm:pt>
    <dgm:pt modelId="{5E7AC46D-A217-48E5-98A8-F234B9B25455}" type="sibTrans" cxnId="{8436F36E-E337-4B24-8272-F51EE0303BE2}">
      <dgm:prSet/>
      <dgm:spPr/>
      <dgm:t>
        <a:bodyPr/>
        <a:lstStyle/>
        <a:p>
          <a:endParaRPr lang="es-VE"/>
        </a:p>
      </dgm:t>
    </dgm:pt>
    <dgm:pt modelId="{0C31A76D-5EBA-4D21-A071-239616520B12}">
      <dgm:prSet phldrT="[Texto]" custT="1"/>
      <dgm:spPr/>
      <dgm:t>
        <a:bodyPr/>
        <a:lstStyle/>
        <a:p>
          <a:r>
            <a:rPr lang="es-VE" sz="1400" dirty="0" smtClean="0"/>
            <a:t>Incentivos</a:t>
          </a:r>
          <a:endParaRPr lang="es-VE" sz="1400" dirty="0"/>
        </a:p>
      </dgm:t>
    </dgm:pt>
    <dgm:pt modelId="{6EB736DF-1F27-4A9E-826E-C8B1C03DFE96}" type="parTrans" cxnId="{1FB8F5CC-3E42-4BA8-9D0C-0B13C05AF9DD}">
      <dgm:prSet/>
      <dgm:spPr/>
      <dgm:t>
        <a:bodyPr/>
        <a:lstStyle/>
        <a:p>
          <a:endParaRPr lang="es-VE"/>
        </a:p>
      </dgm:t>
    </dgm:pt>
    <dgm:pt modelId="{5D778632-0D1E-4291-B493-D2EEBE1EA3B9}" type="sibTrans" cxnId="{1FB8F5CC-3E42-4BA8-9D0C-0B13C05AF9DD}">
      <dgm:prSet/>
      <dgm:spPr/>
      <dgm:t>
        <a:bodyPr/>
        <a:lstStyle/>
        <a:p>
          <a:endParaRPr lang="es-VE"/>
        </a:p>
      </dgm:t>
    </dgm:pt>
    <dgm:pt modelId="{B9E8B0BE-A03A-44A7-8515-EA1423D8580D}">
      <dgm:prSet phldrT="[Texto]" custT="1"/>
      <dgm:spPr/>
      <dgm:t>
        <a:bodyPr/>
        <a:lstStyle/>
        <a:p>
          <a:r>
            <a:rPr lang="es-VE" sz="1400" dirty="0" smtClean="0"/>
            <a:t>Influencia y fomento</a:t>
          </a:r>
          <a:endParaRPr lang="es-VE" sz="1400" dirty="0"/>
        </a:p>
      </dgm:t>
    </dgm:pt>
    <dgm:pt modelId="{65EF00B6-671B-4163-8FE1-20D489458E7E}" type="parTrans" cxnId="{6D94F63A-61A2-4B08-8C29-A69CAC89430D}">
      <dgm:prSet/>
      <dgm:spPr/>
      <dgm:t>
        <a:bodyPr/>
        <a:lstStyle/>
        <a:p>
          <a:endParaRPr lang="es-VE"/>
        </a:p>
      </dgm:t>
    </dgm:pt>
    <dgm:pt modelId="{69572634-97EA-4D48-B9B1-AEA92160EF81}" type="sibTrans" cxnId="{6D94F63A-61A2-4B08-8C29-A69CAC89430D}">
      <dgm:prSet/>
      <dgm:spPr/>
      <dgm:t>
        <a:bodyPr/>
        <a:lstStyle/>
        <a:p>
          <a:endParaRPr lang="es-VE"/>
        </a:p>
      </dgm:t>
    </dgm:pt>
    <dgm:pt modelId="{64E70826-1992-48F8-A3D3-4E7BADE0EF22}">
      <dgm:prSet phldrT="[Texto]" custT="1"/>
      <dgm:spPr/>
      <dgm:t>
        <a:bodyPr/>
        <a:lstStyle/>
        <a:p>
          <a:r>
            <a:rPr lang="es-VE" sz="1200" dirty="0" smtClean="0"/>
            <a:t>Un paradigma cerrado</a:t>
          </a:r>
          <a:endParaRPr lang="es-VE" sz="1200" dirty="0"/>
        </a:p>
      </dgm:t>
    </dgm:pt>
    <dgm:pt modelId="{15AD8E92-FD12-4D7E-8533-F1B49B7CF782}" type="parTrans" cxnId="{EF9F836F-1307-4A5E-8FD4-31AA1522D405}">
      <dgm:prSet/>
      <dgm:spPr/>
      <dgm:t>
        <a:bodyPr/>
        <a:lstStyle/>
        <a:p>
          <a:endParaRPr lang="es-VE"/>
        </a:p>
      </dgm:t>
    </dgm:pt>
    <dgm:pt modelId="{A627CBC2-BC18-42C1-B910-DC668F2A1E53}" type="sibTrans" cxnId="{EF9F836F-1307-4A5E-8FD4-31AA1522D405}">
      <dgm:prSet/>
      <dgm:spPr/>
      <dgm:t>
        <a:bodyPr/>
        <a:lstStyle/>
        <a:p>
          <a:endParaRPr lang="es-VE"/>
        </a:p>
      </dgm:t>
    </dgm:pt>
    <dgm:pt modelId="{E71BE5AB-D25E-41CD-A853-E1A20788D9A8}">
      <dgm:prSet phldrT="[Texto]" custT="1"/>
      <dgm:spPr/>
      <dgm:t>
        <a:bodyPr/>
        <a:lstStyle/>
        <a:p>
          <a:r>
            <a:rPr lang="es-VE" sz="1200" dirty="0" smtClean="0"/>
            <a:t>Un paradigma aleatorio</a:t>
          </a:r>
          <a:endParaRPr lang="es-VE" sz="1200" dirty="0"/>
        </a:p>
      </dgm:t>
    </dgm:pt>
    <dgm:pt modelId="{617CCCEE-525C-466B-91B8-237EF7131A83}" type="parTrans" cxnId="{603FCEF3-ACDF-4329-A5B7-9DBF1F5F4DD0}">
      <dgm:prSet/>
      <dgm:spPr/>
      <dgm:t>
        <a:bodyPr/>
        <a:lstStyle/>
        <a:p>
          <a:endParaRPr lang="es-VE"/>
        </a:p>
      </dgm:t>
    </dgm:pt>
    <dgm:pt modelId="{B72F8F90-3244-406B-AA40-402249A58AFE}" type="sibTrans" cxnId="{603FCEF3-ACDF-4329-A5B7-9DBF1F5F4DD0}">
      <dgm:prSet/>
      <dgm:spPr/>
      <dgm:t>
        <a:bodyPr/>
        <a:lstStyle/>
        <a:p>
          <a:endParaRPr lang="es-VE"/>
        </a:p>
      </dgm:t>
    </dgm:pt>
    <dgm:pt modelId="{08CF8A56-FE1C-44BC-B34E-D2546F98DF76}">
      <dgm:prSet phldrT="[Texto]" custT="1"/>
      <dgm:spPr/>
      <dgm:t>
        <a:bodyPr/>
        <a:lstStyle/>
        <a:p>
          <a:r>
            <a:rPr lang="es-VE" sz="1200" dirty="0" smtClean="0"/>
            <a:t>Un paradigma abierto</a:t>
          </a:r>
          <a:endParaRPr lang="es-VE" sz="1200" dirty="0"/>
        </a:p>
      </dgm:t>
    </dgm:pt>
    <dgm:pt modelId="{67AEA3EA-CE97-407D-8DD0-3CDB46EC373B}" type="parTrans" cxnId="{D27AE7FA-7650-47D2-8943-8D66ACB79068}">
      <dgm:prSet/>
      <dgm:spPr/>
      <dgm:t>
        <a:bodyPr/>
        <a:lstStyle/>
        <a:p>
          <a:endParaRPr lang="es-VE"/>
        </a:p>
      </dgm:t>
    </dgm:pt>
    <dgm:pt modelId="{74DB5986-626A-4A88-919C-0C275DD8FECD}" type="sibTrans" cxnId="{D27AE7FA-7650-47D2-8943-8D66ACB79068}">
      <dgm:prSet/>
      <dgm:spPr/>
      <dgm:t>
        <a:bodyPr/>
        <a:lstStyle/>
        <a:p>
          <a:endParaRPr lang="es-VE"/>
        </a:p>
      </dgm:t>
    </dgm:pt>
    <dgm:pt modelId="{8A75D76F-7C9D-42D3-BDF8-BBFCCA521881}">
      <dgm:prSet phldrT="[Texto]" custT="1"/>
      <dgm:spPr/>
      <dgm:t>
        <a:bodyPr/>
        <a:lstStyle/>
        <a:p>
          <a:r>
            <a:rPr lang="es-VE" sz="1200" dirty="0" smtClean="0"/>
            <a:t>Un paradigma sincrónico</a:t>
          </a:r>
          <a:endParaRPr lang="es-VE" sz="1200" dirty="0"/>
        </a:p>
      </dgm:t>
    </dgm:pt>
    <dgm:pt modelId="{CCF97E0C-FB18-40F2-A153-D444A25ED90C}" type="parTrans" cxnId="{ECC9F423-3658-4879-9283-5E3C95D7EC54}">
      <dgm:prSet/>
      <dgm:spPr/>
      <dgm:t>
        <a:bodyPr/>
        <a:lstStyle/>
        <a:p>
          <a:endParaRPr lang="es-VE"/>
        </a:p>
      </dgm:t>
    </dgm:pt>
    <dgm:pt modelId="{FDC944A5-CA34-4807-8B52-8865996C620D}" type="sibTrans" cxnId="{ECC9F423-3658-4879-9283-5E3C95D7EC54}">
      <dgm:prSet/>
      <dgm:spPr/>
      <dgm:t>
        <a:bodyPr/>
        <a:lstStyle/>
        <a:p>
          <a:endParaRPr lang="es-VE"/>
        </a:p>
      </dgm:t>
    </dgm:pt>
    <dgm:pt modelId="{298693BD-BD3D-4E57-88EC-ED25A1271A0D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VE" dirty="0" smtClean="0"/>
            <a:t>Equipos Agiles</a:t>
          </a:r>
          <a:endParaRPr lang="es-VE" dirty="0"/>
        </a:p>
      </dgm:t>
    </dgm:pt>
    <dgm:pt modelId="{CDA97CA6-1597-4C81-A39F-FE177D02FCB3}" type="parTrans" cxnId="{4ED54F16-A5E5-4309-8CA5-802385579E80}">
      <dgm:prSet/>
      <dgm:spPr/>
      <dgm:t>
        <a:bodyPr/>
        <a:lstStyle/>
        <a:p>
          <a:endParaRPr lang="es-VE"/>
        </a:p>
      </dgm:t>
    </dgm:pt>
    <dgm:pt modelId="{BD807FB3-13E7-40D6-A1E1-FE1A971D886A}" type="sibTrans" cxnId="{4ED54F16-A5E5-4309-8CA5-802385579E80}">
      <dgm:prSet/>
      <dgm:spPr/>
      <dgm:t>
        <a:bodyPr/>
        <a:lstStyle/>
        <a:p>
          <a:endParaRPr lang="es-VE"/>
        </a:p>
      </dgm:t>
    </dgm:pt>
    <dgm:pt modelId="{4CFEB7F0-1111-442F-BBA8-CB9979D267C3}">
      <dgm:prSet phldrT="[Texto]" custT="1"/>
      <dgm:spPr/>
      <dgm:t>
        <a:bodyPr/>
        <a:lstStyle/>
        <a:p>
          <a:r>
            <a:rPr lang="es-VE" sz="1600" dirty="0" smtClean="0"/>
            <a:t>Autoorganizados</a:t>
          </a:r>
          <a:endParaRPr lang="es-VE" sz="1600" dirty="0"/>
        </a:p>
      </dgm:t>
    </dgm:pt>
    <dgm:pt modelId="{28A83B07-EE16-4669-BC35-84546C8B754A}" type="parTrans" cxnId="{EEEEADA9-16BC-413B-8099-805F65FAC345}">
      <dgm:prSet/>
      <dgm:spPr/>
      <dgm:t>
        <a:bodyPr/>
        <a:lstStyle/>
        <a:p>
          <a:endParaRPr lang="es-VE"/>
        </a:p>
      </dgm:t>
    </dgm:pt>
    <dgm:pt modelId="{53A8E869-78E0-40A8-8C94-8F03138519DD}" type="sibTrans" cxnId="{EEEEADA9-16BC-413B-8099-805F65FAC345}">
      <dgm:prSet/>
      <dgm:spPr/>
      <dgm:t>
        <a:bodyPr/>
        <a:lstStyle/>
        <a:p>
          <a:endParaRPr lang="es-VE"/>
        </a:p>
      </dgm:t>
    </dgm:pt>
    <dgm:pt modelId="{B3527A74-0D34-4B7F-8FA4-29554E0A7C2B}">
      <dgm:prSet phldrT="[Texto]"/>
      <dgm:spPr/>
      <dgm:t>
        <a:bodyPr/>
        <a:lstStyle/>
        <a:p>
          <a:endParaRPr lang="es-VE" sz="1000" dirty="0"/>
        </a:p>
      </dgm:t>
    </dgm:pt>
    <dgm:pt modelId="{EB5FB184-C1DC-40D6-8DDF-E8A33371DF48}" type="parTrans" cxnId="{29700707-1B79-4FCA-A45F-9B56FF234ED0}">
      <dgm:prSet/>
      <dgm:spPr/>
      <dgm:t>
        <a:bodyPr/>
        <a:lstStyle/>
        <a:p>
          <a:endParaRPr lang="es-VE"/>
        </a:p>
      </dgm:t>
    </dgm:pt>
    <dgm:pt modelId="{76E62C2F-269F-44E7-A699-359B331F4BF6}" type="sibTrans" cxnId="{29700707-1B79-4FCA-A45F-9B56FF234ED0}">
      <dgm:prSet/>
      <dgm:spPr/>
      <dgm:t>
        <a:bodyPr/>
        <a:lstStyle/>
        <a:p>
          <a:endParaRPr lang="es-VE"/>
        </a:p>
      </dgm:t>
    </dgm:pt>
    <dgm:pt modelId="{BBA215EB-EB7B-45AA-86B3-D09B440D5FB3}">
      <dgm:prSet phldrT="[Texto]" custT="1"/>
      <dgm:spPr/>
      <dgm:t>
        <a:bodyPr/>
        <a:lstStyle/>
        <a:p>
          <a:r>
            <a:rPr lang="es-VE" sz="1400" dirty="0" smtClean="0"/>
            <a:t>de cultura</a:t>
          </a:r>
          <a:endParaRPr lang="es-VE" sz="1400" dirty="0"/>
        </a:p>
      </dgm:t>
    </dgm:pt>
    <dgm:pt modelId="{589FB7BF-6DA4-4ECB-9314-EA7DA8F7A3AD}" type="parTrans" cxnId="{D553FAA9-1D0B-45EC-89AE-60B2E5DEBE1C}">
      <dgm:prSet/>
      <dgm:spPr/>
      <dgm:t>
        <a:bodyPr/>
        <a:lstStyle/>
        <a:p>
          <a:endParaRPr lang="es-VE"/>
        </a:p>
      </dgm:t>
    </dgm:pt>
    <dgm:pt modelId="{322A4A01-61C0-4610-8A6D-8D1959AFF598}" type="sibTrans" cxnId="{D553FAA9-1D0B-45EC-89AE-60B2E5DEBE1C}">
      <dgm:prSet/>
      <dgm:spPr/>
      <dgm:t>
        <a:bodyPr/>
        <a:lstStyle/>
        <a:p>
          <a:endParaRPr lang="es-VE"/>
        </a:p>
      </dgm:t>
    </dgm:pt>
    <dgm:pt modelId="{F17EC3E1-862E-4B18-8984-9DB1E83D6A13}" type="pres">
      <dgm:prSet presAssocID="{82193F46-88DB-4F6D-BC7D-6C83A218543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37CFCCE7-D211-48D9-8732-CEBE37DE025B}" type="pres">
      <dgm:prSet presAssocID="{82193F46-88DB-4F6D-BC7D-6C83A2185437}" presName="cycle" presStyleCnt="0"/>
      <dgm:spPr/>
    </dgm:pt>
    <dgm:pt modelId="{5E8FB285-6220-4072-98F7-D79414F9C626}" type="pres">
      <dgm:prSet presAssocID="{82193F46-88DB-4F6D-BC7D-6C83A2185437}" presName="centerShape" presStyleCnt="0"/>
      <dgm:spPr/>
    </dgm:pt>
    <dgm:pt modelId="{1199348C-6EFB-4433-B6E3-F436EC52A410}" type="pres">
      <dgm:prSet presAssocID="{82193F46-88DB-4F6D-BC7D-6C83A2185437}" presName="connSite" presStyleLbl="node1" presStyleIdx="0" presStyleCnt="6"/>
      <dgm:spPr/>
    </dgm:pt>
    <dgm:pt modelId="{A3840155-4512-4244-84A8-E8CA7E4E9206}" type="pres">
      <dgm:prSet presAssocID="{82193F46-88DB-4F6D-BC7D-6C83A2185437}" presName="visible" presStyleLbl="nod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72AC4C5-8D66-40BE-BF1D-92F78EC1DDB5}" type="pres">
      <dgm:prSet presAssocID="{8166301A-9E25-4C26-9B98-1E5C82FC227A}" presName="Name25" presStyleLbl="parChTrans1D1" presStyleIdx="0" presStyleCnt="5"/>
      <dgm:spPr/>
      <dgm:t>
        <a:bodyPr/>
        <a:lstStyle/>
        <a:p>
          <a:endParaRPr lang="es-VE"/>
        </a:p>
      </dgm:t>
    </dgm:pt>
    <dgm:pt modelId="{64FE6E50-A6AA-4511-B2AC-ABCB180AD096}" type="pres">
      <dgm:prSet presAssocID="{6AAD766C-B694-4B4A-981B-B547DA7E00CF}" presName="node" presStyleCnt="0"/>
      <dgm:spPr/>
    </dgm:pt>
    <dgm:pt modelId="{41DF92BD-3C5B-4320-9603-2D14F20FFF94}" type="pres">
      <dgm:prSet presAssocID="{6AAD766C-B694-4B4A-981B-B547DA7E00CF}" presName="parentNode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501C2CCF-5987-4A64-B091-E98F3771D619}" type="pres">
      <dgm:prSet presAssocID="{6AAD766C-B694-4B4A-981B-B547DA7E00CF}" presName="child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BD1419D1-BAD2-4CF9-B0C9-2377C2B8DA1F}" type="pres">
      <dgm:prSet presAssocID="{E5BE3618-25BF-45EC-BBD3-26F0D99F5620}" presName="Name25" presStyleLbl="parChTrans1D1" presStyleIdx="1" presStyleCnt="5"/>
      <dgm:spPr/>
      <dgm:t>
        <a:bodyPr/>
        <a:lstStyle/>
        <a:p>
          <a:endParaRPr lang="es-VE"/>
        </a:p>
      </dgm:t>
    </dgm:pt>
    <dgm:pt modelId="{6E393136-E09B-4E51-859E-8DA8BB93AF39}" type="pres">
      <dgm:prSet presAssocID="{80323D7B-6708-4F94-9EF6-D93D79EED9F5}" presName="node" presStyleCnt="0"/>
      <dgm:spPr/>
    </dgm:pt>
    <dgm:pt modelId="{A1CB4319-E1F2-4F91-A267-FF86666E1A6C}" type="pres">
      <dgm:prSet presAssocID="{80323D7B-6708-4F94-9EF6-D93D79EED9F5}" presName="parentNode" presStyleLbl="node1" presStyleIdx="2" presStyleCnt="6" custScaleX="103292" custScaleY="104807" custLinFactX="94118" custLinFactNeighborX="100000" custLinFactNeighborY="12806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7C766738-8281-4B24-92EE-5F005B5E7A5F}" type="pres">
      <dgm:prSet presAssocID="{80323D7B-6708-4F94-9EF6-D93D79EED9F5}" presName="child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EA885C71-616D-4034-9BF3-404CAF14BAC8}" type="pres">
      <dgm:prSet presAssocID="{0A021087-AD3C-4E79-8CA3-08864DF84231}" presName="Name25" presStyleLbl="parChTrans1D1" presStyleIdx="2" presStyleCnt="5"/>
      <dgm:spPr/>
      <dgm:t>
        <a:bodyPr/>
        <a:lstStyle/>
        <a:p>
          <a:endParaRPr lang="es-VE"/>
        </a:p>
      </dgm:t>
    </dgm:pt>
    <dgm:pt modelId="{70C71128-4826-49DA-9E32-023F9DD5BB8F}" type="pres">
      <dgm:prSet presAssocID="{82957F6C-532C-48DF-A44F-0F67E780A9A3}" presName="node" presStyleCnt="0"/>
      <dgm:spPr/>
    </dgm:pt>
    <dgm:pt modelId="{496FCDD8-F3C2-4210-8135-D9AB44CCB34F}" type="pres">
      <dgm:prSet presAssocID="{82957F6C-532C-48DF-A44F-0F67E780A9A3}" presName="parentNode" presStyleLbl="node1" presStyleIdx="3" presStyleCnt="6" custLinFactNeighborX="57433" custLinFactNeighborY="7067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9973CED8-69BE-4589-B941-12958EF008E1}" type="pres">
      <dgm:prSet presAssocID="{82957F6C-532C-48DF-A44F-0F67E780A9A3}" presName="child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D4AE7EE2-D5AA-4120-994B-471B6DD0AEAD}" type="pres">
      <dgm:prSet presAssocID="{CDA97CA6-1597-4C81-A39F-FE177D02FCB3}" presName="Name25" presStyleLbl="parChTrans1D1" presStyleIdx="3" presStyleCnt="5"/>
      <dgm:spPr/>
      <dgm:t>
        <a:bodyPr/>
        <a:lstStyle/>
        <a:p>
          <a:endParaRPr lang="es-VE"/>
        </a:p>
      </dgm:t>
    </dgm:pt>
    <dgm:pt modelId="{3F2B3C7C-E7C8-420D-B979-CD65D487399B}" type="pres">
      <dgm:prSet presAssocID="{298693BD-BD3D-4E57-88EC-ED25A1271A0D}" presName="node" presStyleCnt="0"/>
      <dgm:spPr/>
    </dgm:pt>
    <dgm:pt modelId="{83D2F27C-13C3-4FAA-9A6C-038553F1395A}" type="pres">
      <dgm:prSet presAssocID="{298693BD-BD3D-4E57-88EC-ED25A1271A0D}" presName="parentNode" presStyleLbl="node1" presStyleIdx="4" presStyleCnt="6" custLinFactX="8251" custLinFactNeighborX="100000" custLinFactNeighborY="58931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535F09C5-02DC-40F2-80EC-0FFF9407B023}" type="pres">
      <dgm:prSet presAssocID="{298693BD-BD3D-4E57-88EC-ED25A1271A0D}" presName="child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F7C2617C-774D-4DFC-A933-85C5C99BB117}" type="pres">
      <dgm:prSet presAssocID="{5C9FA546-842A-4443-AFF1-330D4B43D19D}" presName="Name25" presStyleLbl="parChTrans1D1" presStyleIdx="4" presStyleCnt="5"/>
      <dgm:spPr/>
      <dgm:t>
        <a:bodyPr/>
        <a:lstStyle/>
        <a:p>
          <a:endParaRPr lang="es-VE"/>
        </a:p>
      </dgm:t>
    </dgm:pt>
    <dgm:pt modelId="{40D64295-65DC-4397-B887-43B38EB99F9D}" type="pres">
      <dgm:prSet presAssocID="{064FBD8B-5127-4814-B851-FA47839E305E}" presName="node" presStyleCnt="0"/>
      <dgm:spPr/>
    </dgm:pt>
    <dgm:pt modelId="{D79A78D8-1D87-497B-8059-8ABDC53B59B1}" type="pres">
      <dgm:prSet presAssocID="{064FBD8B-5127-4814-B851-FA47839E305E}" presName="parentNode" presStyleLbl="node1" presStyleIdx="5" presStyleCnt="6" custScaleX="155799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8D6D0F6E-F75F-4E9B-B8E5-818C1241B382}" type="pres">
      <dgm:prSet presAssocID="{064FBD8B-5127-4814-B851-FA47839E305E}" presName="childNode" presStyleLbl="revTx" presStyleIdx="3" presStyleCnt="4">
        <dgm:presLayoutVars>
          <dgm:bulletEnabled val="1"/>
        </dgm:presLayoutVars>
      </dgm:prSet>
      <dgm:spPr/>
    </dgm:pt>
  </dgm:ptLst>
  <dgm:cxnLst>
    <dgm:cxn modelId="{D27AE7FA-7650-47D2-8943-8D66ACB79068}" srcId="{82957F6C-532C-48DF-A44F-0F67E780A9A3}" destId="{08CF8A56-FE1C-44BC-B34E-D2546F98DF76}" srcOrd="2" destOrd="0" parTransId="{67AEA3EA-CE97-407D-8DD0-3CDB46EC373B}" sibTransId="{74DB5986-626A-4A88-919C-0C275DD8FECD}"/>
    <dgm:cxn modelId="{573E2D18-8A6E-45CF-A4DB-D82D285D58C8}" type="presOf" srcId="{27C6BB8A-5AAF-43B7-AFAE-6A29AD0A7350}" destId="{7C766738-8281-4B24-92EE-5F005B5E7A5F}" srcOrd="0" destOrd="1" presId="urn:microsoft.com/office/officeart/2005/8/layout/radial2"/>
    <dgm:cxn modelId="{5CA0960A-6E50-4CCB-A139-CD321FF273F4}" type="presOf" srcId="{DC6C5F22-C0CA-4EB4-9913-4FFA4475AF26}" destId="{7C766738-8281-4B24-92EE-5F005B5E7A5F}" srcOrd="0" destOrd="4" presId="urn:microsoft.com/office/officeart/2005/8/layout/radial2"/>
    <dgm:cxn modelId="{F8468B89-60F7-4996-8E0D-18E4CC219147}" srcId="{82193F46-88DB-4F6D-BC7D-6C83A2185437}" destId="{82957F6C-532C-48DF-A44F-0F67E780A9A3}" srcOrd="2" destOrd="0" parTransId="{0A021087-AD3C-4E79-8CA3-08864DF84231}" sibTransId="{B0362D66-C6F5-4B6A-BCF5-880280DD1B4A}"/>
    <dgm:cxn modelId="{EF9F836F-1307-4A5E-8FD4-31AA1522D405}" srcId="{82957F6C-532C-48DF-A44F-0F67E780A9A3}" destId="{64E70826-1992-48F8-A3D3-4E7BADE0EF22}" srcOrd="0" destOrd="0" parTransId="{15AD8E92-FD12-4D7E-8533-F1B49B7CF782}" sibTransId="{A627CBC2-BC18-42C1-B910-DC668F2A1E53}"/>
    <dgm:cxn modelId="{EEEEADA9-16BC-413B-8099-805F65FAC345}" srcId="{298693BD-BD3D-4E57-88EC-ED25A1271A0D}" destId="{4CFEB7F0-1111-442F-BBA8-CB9979D267C3}" srcOrd="0" destOrd="0" parTransId="{28A83B07-EE16-4669-BC35-84546C8B754A}" sibTransId="{53A8E869-78E0-40A8-8C94-8F03138519DD}"/>
    <dgm:cxn modelId="{E50EF76D-4EEA-46F9-955C-E6599E6E4A89}" type="presOf" srcId="{B9E8B0BE-A03A-44A7-8515-EA1423D8580D}" destId="{7C766738-8281-4B24-92EE-5F005B5E7A5F}" srcOrd="0" destOrd="6" presId="urn:microsoft.com/office/officeart/2005/8/layout/radial2"/>
    <dgm:cxn modelId="{8436F36E-E337-4B24-8272-F51EE0303BE2}" srcId="{80323D7B-6708-4F94-9EF6-D93D79EED9F5}" destId="{DC6C5F22-C0CA-4EB4-9913-4FFA4475AF26}" srcOrd="4" destOrd="0" parTransId="{29099DA5-D79E-443B-9B7B-8CF66532FF54}" sibTransId="{5E7AC46D-A217-48E5-98A8-F234B9B25455}"/>
    <dgm:cxn modelId="{6A503710-9603-46D4-A936-BAC326BA4757}" srcId="{82193F46-88DB-4F6D-BC7D-6C83A2185437}" destId="{80323D7B-6708-4F94-9EF6-D93D79EED9F5}" srcOrd="1" destOrd="0" parTransId="{E5BE3618-25BF-45EC-BBD3-26F0D99F5620}" sibTransId="{B8C6E6D5-7A6B-4742-8197-FAF47F0DFBC2}"/>
    <dgm:cxn modelId="{17194979-B89B-4B01-B363-C332284FAB8C}" srcId="{80323D7B-6708-4F94-9EF6-D93D79EED9F5}" destId="{E5DFE477-B4D7-4F47-B6F4-96F5D5C9CB45}" srcOrd="0" destOrd="0" parTransId="{B8DAF89B-9A56-4B81-A58F-1CF4DB346DBF}" sibTransId="{FFD5D1EC-7444-4B0B-A9E9-2AF3544292FE}"/>
    <dgm:cxn modelId="{D5FDAEF1-3924-4209-9C29-4B35FD615D43}" type="presOf" srcId="{08CF8A56-FE1C-44BC-B34E-D2546F98DF76}" destId="{9973CED8-69BE-4589-B941-12958EF008E1}" srcOrd="0" destOrd="2" presId="urn:microsoft.com/office/officeart/2005/8/layout/radial2"/>
    <dgm:cxn modelId="{A6AD9EF9-5B98-4962-82EA-05443D75D429}" type="presOf" srcId="{6AAD766C-B694-4B4A-981B-B547DA7E00CF}" destId="{41DF92BD-3C5B-4320-9603-2D14F20FFF94}" srcOrd="0" destOrd="0" presId="urn:microsoft.com/office/officeart/2005/8/layout/radial2"/>
    <dgm:cxn modelId="{29700707-1B79-4FCA-A45F-9B56FF234ED0}" srcId="{298693BD-BD3D-4E57-88EC-ED25A1271A0D}" destId="{B3527A74-0D34-4B7F-8FA4-29554E0A7C2B}" srcOrd="1" destOrd="0" parTransId="{EB5FB184-C1DC-40D6-8DDF-E8A33371DF48}" sibTransId="{76E62C2F-269F-44E7-A699-359B331F4BF6}"/>
    <dgm:cxn modelId="{7D7A9559-C950-46CA-AA63-6B2F9F7CE777}" type="presOf" srcId="{67165018-4DA4-47B9-965E-25B019A0FA4B}" destId="{501C2CCF-5987-4A64-B091-E98F3771D619}" srcOrd="0" destOrd="3" presId="urn:microsoft.com/office/officeart/2005/8/layout/radial2"/>
    <dgm:cxn modelId="{C71EE79A-84B8-40CA-8370-8B6BF3FC401C}" srcId="{6AAD766C-B694-4B4A-981B-B547DA7E00CF}" destId="{7755F142-D0A4-41CE-AB6A-458D4006C037}" srcOrd="1" destOrd="0" parTransId="{3A3428B6-5CE4-4162-A67E-E9E60A096922}" sibTransId="{CC597363-CA09-4E0D-B52B-071E347F34EE}"/>
    <dgm:cxn modelId="{DA0F5289-900B-47E9-8F80-486CA17F7865}" type="presOf" srcId="{298693BD-BD3D-4E57-88EC-ED25A1271A0D}" destId="{83D2F27C-13C3-4FAA-9A6C-038553F1395A}" srcOrd="0" destOrd="0" presId="urn:microsoft.com/office/officeart/2005/8/layout/radial2"/>
    <dgm:cxn modelId="{D72DC665-2C1F-4281-BD17-E371F50C4602}" type="presOf" srcId="{0C31A76D-5EBA-4D21-A071-239616520B12}" destId="{7C766738-8281-4B24-92EE-5F005B5E7A5F}" srcOrd="0" destOrd="5" presId="urn:microsoft.com/office/officeart/2005/8/layout/radial2"/>
    <dgm:cxn modelId="{07E6A901-9648-4857-BCB8-2071879991E4}" srcId="{6AAD766C-B694-4B4A-981B-B547DA7E00CF}" destId="{67165018-4DA4-47B9-965E-25B019A0FA4B}" srcOrd="3" destOrd="0" parTransId="{26D38C71-4967-46ED-9B34-36221574E65E}" sibTransId="{18A3493C-E7D7-445E-9B46-812DDD4D40F2}"/>
    <dgm:cxn modelId="{603FCEF3-ACDF-4329-A5B7-9DBF1F5F4DD0}" srcId="{82957F6C-532C-48DF-A44F-0F67E780A9A3}" destId="{E71BE5AB-D25E-41CD-A853-E1A20788D9A8}" srcOrd="1" destOrd="0" parTransId="{617CCCEE-525C-466B-91B8-237EF7131A83}" sibTransId="{B72F8F90-3244-406B-AA40-402249A58AFE}"/>
    <dgm:cxn modelId="{036758AE-223F-4725-AD65-AB2EB3F7DFB6}" type="presOf" srcId="{BBA215EB-EB7B-45AA-86B3-D09B440D5FB3}" destId="{7C766738-8281-4B24-92EE-5F005B5E7A5F}" srcOrd="0" destOrd="7" presId="urn:microsoft.com/office/officeart/2005/8/layout/radial2"/>
    <dgm:cxn modelId="{3BE10896-F642-439D-958A-CB81918E4EEA}" type="presOf" srcId="{0A021087-AD3C-4E79-8CA3-08864DF84231}" destId="{EA885C71-616D-4034-9BF3-404CAF14BAC8}" srcOrd="0" destOrd="0" presId="urn:microsoft.com/office/officeart/2005/8/layout/radial2"/>
    <dgm:cxn modelId="{C4047546-1AF9-4762-8347-9EE241FBEC5F}" type="presOf" srcId="{E5BE3618-25BF-45EC-BBD3-26F0D99F5620}" destId="{BD1419D1-BAD2-4CF9-B0C9-2377C2B8DA1F}" srcOrd="0" destOrd="0" presId="urn:microsoft.com/office/officeart/2005/8/layout/radial2"/>
    <dgm:cxn modelId="{CC460043-74DC-458D-AF35-E60249D438EF}" type="presOf" srcId="{B3527A74-0D34-4B7F-8FA4-29554E0A7C2B}" destId="{535F09C5-02DC-40F2-80EC-0FFF9407B023}" srcOrd="0" destOrd="1" presId="urn:microsoft.com/office/officeart/2005/8/layout/radial2"/>
    <dgm:cxn modelId="{A761DC50-4C1B-4DB1-9261-66CC3104E4E6}" type="presOf" srcId="{82193F46-88DB-4F6D-BC7D-6C83A2185437}" destId="{F17EC3E1-862E-4B18-8984-9DB1E83D6A13}" srcOrd="0" destOrd="0" presId="urn:microsoft.com/office/officeart/2005/8/layout/radial2"/>
    <dgm:cxn modelId="{0FC09150-D913-40DF-B4C1-ABC94C91A730}" srcId="{6AAD766C-B694-4B4A-981B-B547DA7E00CF}" destId="{C98C486F-C661-486D-932C-ECC596D13306}" srcOrd="4" destOrd="0" parTransId="{B834A7B7-02CA-4208-86A0-4C1F4B62F7D0}" sibTransId="{D7ABF4D8-C65A-4C27-A267-CCD2BD8D24CF}"/>
    <dgm:cxn modelId="{20692C97-7BCB-4554-9AC0-56C0BACED69D}" srcId="{82193F46-88DB-4F6D-BC7D-6C83A2185437}" destId="{6AAD766C-B694-4B4A-981B-B547DA7E00CF}" srcOrd="0" destOrd="0" parTransId="{8166301A-9E25-4C26-9B98-1E5C82FC227A}" sibTransId="{5BEEE494-4DFE-4E95-AF70-2F5CFFEB54E7}"/>
    <dgm:cxn modelId="{D2199ACC-C8CB-4511-9ABA-735CFB59ECA7}" type="presOf" srcId="{8A75D76F-7C9D-42D3-BDF8-BBFCCA521881}" destId="{9973CED8-69BE-4589-B941-12958EF008E1}" srcOrd="0" destOrd="3" presId="urn:microsoft.com/office/officeart/2005/8/layout/radial2"/>
    <dgm:cxn modelId="{BA5887EF-E07E-4C64-AA2C-FD9E5F858B80}" type="presOf" srcId="{80323D7B-6708-4F94-9EF6-D93D79EED9F5}" destId="{A1CB4319-E1F2-4F91-A267-FF86666E1A6C}" srcOrd="0" destOrd="0" presId="urn:microsoft.com/office/officeart/2005/8/layout/radial2"/>
    <dgm:cxn modelId="{E388C3C8-37B3-42B8-8775-3D718AE449E7}" type="presOf" srcId="{23B3256A-6ED6-48EE-A3E2-7CE1C6E5B1B1}" destId="{7C766738-8281-4B24-92EE-5F005B5E7A5F}" srcOrd="0" destOrd="3" presId="urn:microsoft.com/office/officeart/2005/8/layout/radial2"/>
    <dgm:cxn modelId="{F28B3582-866A-4591-8652-23391401E893}" type="presOf" srcId="{768C6882-7CA0-4D38-9040-692427423642}" destId="{501C2CCF-5987-4A64-B091-E98F3771D619}" srcOrd="0" destOrd="2" presId="urn:microsoft.com/office/officeart/2005/8/layout/radial2"/>
    <dgm:cxn modelId="{B0DDB526-4305-4181-B1DA-D57C53846328}" type="presOf" srcId="{CDA97CA6-1597-4C81-A39F-FE177D02FCB3}" destId="{D4AE7EE2-D5AA-4120-994B-471B6DD0AEAD}" srcOrd="0" destOrd="0" presId="urn:microsoft.com/office/officeart/2005/8/layout/radial2"/>
    <dgm:cxn modelId="{63258BDA-5A0B-48EB-A318-57BC4AC8E85E}" srcId="{80323D7B-6708-4F94-9EF6-D93D79EED9F5}" destId="{3703ABFF-3DC1-4934-9EDE-48A5973F7A59}" srcOrd="2" destOrd="0" parTransId="{4BCA9013-E22F-4372-9EEF-8DBB212ED784}" sibTransId="{75E49A96-F4FB-49CF-BF7A-1BC0BA301DE8}"/>
    <dgm:cxn modelId="{40D40BD5-6EC4-4574-BEED-3A8A03D0C7EB}" srcId="{80323D7B-6708-4F94-9EF6-D93D79EED9F5}" destId="{27C6BB8A-5AAF-43B7-AFAE-6A29AD0A7350}" srcOrd="1" destOrd="0" parTransId="{664B674A-4800-401B-8BBC-1492E4B0FE3A}" sibTransId="{9818D97D-7627-42E0-A435-4C5D48C9780D}"/>
    <dgm:cxn modelId="{4ED54F16-A5E5-4309-8CA5-802385579E80}" srcId="{82193F46-88DB-4F6D-BC7D-6C83A2185437}" destId="{298693BD-BD3D-4E57-88EC-ED25A1271A0D}" srcOrd="3" destOrd="0" parTransId="{CDA97CA6-1597-4C81-A39F-FE177D02FCB3}" sibTransId="{BD807FB3-13E7-40D6-A1E1-FE1A971D886A}"/>
    <dgm:cxn modelId="{ECC9F423-3658-4879-9283-5E3C95D7EC54}" srcId="{82957F6C-532C-48DF-A44F-0F67E780A9A3}" destId="{8A75D76F-7C9D-42D3-BDF8-BBFCCA521881}" srcOrd="3" destOrd="0" parTransId="{CCF97E0C-FB18-40F2-A153-D444A25ED90C}" sibTransId="{FDC944A5-CA34-4807-8B52-8865996C620D}"/>
    <dgm:cxn modelId="{D553FAA9-1D0B-45EC-89AE-60B2E5DEBE1C}" srcId="{80323D7B-6708-4F94-9EF6-D93D79EED9F5}" destId="{BBA215EB-EB7B-45AA-86B3-D09B440D5FB3}" srcOrd="7" destOrd="0" parTransId="{589FB7BF-6DA4-4ECB-9314-EA7DA8F7A3AD}" sibTransId="{322A4A01-61C0-4610-8A6D-8D1959AFF598}"/>
    <dgm:cxn modelId="{C153D211-B205-4E1F-9D69-4A68AC9DD353}" srcId="{82193F46-88DB-4F6D-BC7D-6C83A2185437}" destId="{064FBD8B-5127-4814-B851-FA47839E305E}" srcOrd="4" destOrd="0" parTransId="{5C9FA546-842A-4443-AFF1-330D4B43D19D}" sibTransId="{12EFE277-EB15-4E18-9547-4BEC41FDC9A2}"/>
    <dgm:cxn modelId="{B4B88999-B6A5-4DC8-96FD-06CDFB981C4E}" type="presOf" srcId="{5C9FA546-842A-4443-AFF1-330D4B43D19D}" destId="{F7C2617C-774D-4DFC-A933-85C5C99BB117}" srcOrd="0" destOrd="0" presId="urn:microsoft.com/office/officeart/2005/8/layout/radial2"/>
    <dgm:cxn modelId="{3864DA1B-37DD-4F2A-A422-19CB852DEE7F}" srcId="{6AAD766C-B694-4B4A-981B-B547DA7E00CF}" destId="{768C6882-7CA0-4D38-9040-692427423642}" srcOrd="2" destOrd="0" parTransId="{71449F22-CFE3-4069-AB4C-F7EE1315AC2C}" sibTransId="{85B9A5B8-D413-4FFF-B2C7-5E122C3B2C3A}"/>
    <dgm:cxn modelId="{1FB8F5CC-3E42-4BA8-9D0C-0B13C05AF9DD}" srcId="{80323D7B-6708-4F94-9EF6-D93D79EED9F5}" destId="{0C31A76D-5EBA-4D21-A071-239616520B12}" srcOrd="5" destOrd="0" parTransId="{6EB736DF-1F27-4A9E-826E-C8B1C03DFE96}" sibTransId="{5D778632-0D1E-4291-B493-D2EEBE1EA3B9}"/>
    <dgm:cxn modelId="{18F520DF-98B8-491B-B26A-690219367EDE}" type="presOf" srcId="{C98C486F-C661-486D-932C-ECC596D13306}" destId="{501C2CCF-5987-4A64-B091-E98F3771D619}" srcOrd="0" destOrd="4" presId="urn:microsoft.com/office/officeart/2005/8/layout/radial2"/>
    <dgm:cxn modelId="{40D46AE8-4D97-4AA3-AFE6-03ED761064E1}" type="presOf" srcId="{64E70826-1992-48F8-A3D3-4E7BADE0EF22}" destId="{9973CED8-69BE-4589-B941-12958EF008E1}" srcOrd="0" destOrd="0" presId="urn:microsoft.com/office/officeart/2005/8/layout/radial2"/>
    <dgm:cxn modelId="{2F6B8D68-0802-41D7-AB6D-D49DE9D1F281}" type="presOf" srcId="{E5DFE477-B4D7-4F47-B6F4-96F5D5C9CB45}" destId="{7C766738-8281-4B24-92EE-5F005B5E7A5F}" srcOrd="0" destOrd="0" presId="urn:microsoft.com/office/officeart/2005/8/layout/radial2"/>
    <dgm:cxn modelId="{DD1A0BCA-AA4A-4693-89D6-52907FC242FE}" type="presOf" srcId="{8EB02B68-93C9-42D7-9FFB-76CDFC6039FD}" destId="{501C2CCF-5987-4A64-B091-E98F3771D619}" srcOrd="0" destOrd="0" presId="urn:microsoft.com/office/officeart/2005/8/layout/radial2"/>
    <dgm:cxn modelId="{D89F4DF0-69A8-4F5E-8899-A6799AE47403}" type="presOf" srcId="{7755F142-D0A4-41CE-AB6A-458D4006C037}" destId="{501C2CCF-5987-4A64-B091-E98F3771D619}" srcOrd="0" destOrd="1" presId="urn:microsoft.com/office/officeart/2005/8/layout/radial2"/>
    <dgm:cxn modelId="{4B6FEE37-473A-4C69-872E-B1D5F6E24EBA}" type="presOf" srcId="{8166301A-9E25-4C26-9B98-1E5C82FC227A}" destId="{572AC4C5-8D66-40BE-BF1D-92F78EC1DDB5}" srcOrd="0" destOrd="0" presId="urn:microsoft.com/office/officeart/2005/8/layout/radial2"/>
    <dgm:cxn modelId="{E7B62E55-A686-42E7-8124-FDC863D59209}" type="presOf" srcId="{E71BE5AB-D25E-41CD-A853-E1A20788D9A8}" destId="{9973CED8-69BE-4589-B941-12958EF008E1}" srcOrd="0" destOrd="1" presId="urn:microsoft.com/office/officeart/2005/8/layout/radial2"/>
    <dgm:cxn modelId="{6D94F63A-61A2-4B08-8C29-A69CAC89430D}" srcId="{80323D7B-6708-4F94-9EF6-D93D79EED9F5}" destId="{B9E8B0BE-A03A-44A7-8515-EA1423D8580D}" srcOrd="6" destOrd="0" parTransId="{65EF00B6-671B-4163-8FE1-20D489458E7E}" sibTransId="{69572634-97EA-4D48-B9B1-AEA92160EF81}"/>
    <dgm:cxn modelId="{95E73E8E-FBB7-4FAF-9DC2-D5D3404A5EC4}" type="presOf" srcId="{3703ABFF-3DC1-4934-9EDE-48A5973F7A59}" destId="{7C766738-8281-4B24-92EE-5F005B5E7A5F}" srcOrd="0" destOrd="2" presId="urn:microsoft.com/office/officeart/2005/8/layout/radial2"/>
    <dgm:cxn modelId="{2EF7AA74-A375-4316-801F-650D4CB9A110}" srcId="{6AAD766C-B694-4B4A-981B-B547DA7E00CF}" destId="{8EB02B68-93C9-42D7-9FFB-76CDFC6039FD}" srcOrd="0" destOrd="0" parTransId="{B2A23FEC-499E-47EF-A0F4-7C278E822DF6}" sibTransId="{51DE4728-FD82-48E3-A960-DD9A8D43CF89}"/>
    <dgm:cxn modelId="{4923F59F-D5BC-4AF6-A100-0A5868AAC44E}" srcId="{80323D7B-6708-4F94-9EF6-D93D79EED9F5}" destId="{23B3256A-6ED6-48EE-A3E2-7CE1C6E5B1B1}" srcOrd="3" destOrd="0" parTransId="{56277A2F-2BA5-4B09-B1F4-3669A6B2D989}" sibTransId="{8CB96D36-11E5-4D41-8120-F51894CBA3C9}"/>
    <dgm:cxn modelId="{EDECB324-7353-45EE-8E0B-F5E71B7A4A66}" type="presOf" srcId="{82957F6C-532C-48DF-A44F-0F67E780A9A3}" destId="{496FCDD8-F3C2-4210-8135-D9AB44CCB34F}" srcOrd="0" destOrd="0" presId="urn:microsoft.com/office/officeart/2005/8/layout/radial2"/>
    <dgm:cxn modelId="{D3FE703B-7291-4468-BF0A-C4B680FC972C}" type="presOf" srcId="{064FBD8B-5127-4814-B851-FA47839E305E}" destId="{D79A78D8-1D87-497B-8059-8ABDC53B59B1}" srcOrd="0" destOrd="0" presId="urn:microsoft.com/office/officeart/2005/8/layout/radial2"/>
    <dgm:cxn modelId="{DF28EE75-FCC3-44EF-B1EF-B415E687C252}" type="presOf" srcId="{4CFEB7F0-1111-442F-BBA8-CB9979D267C3}" destId="{535F09C5-02DC-40F2-80EC-0FFF9407B023}" srcOrd="0" destOrd="0" presId="urn:microsoft.com/office/officeart/2005/8/layout/radial2"/>
    <dgm:cxn modelId="{1656A47C-CD19-4B7C-B2BD-B9B4F2E40533}" type="presParOf" srcId="{F17EC3E1-862E-4B18-8984-9DB1E83D6A13}" destId="{37CFCCE7-D211-48D9-8732-CEBE37DE025B}" srcOrd="0" destOrd="0" presId="urn:microsoft.com/office/officeart/2005/8/layout/radial2"/>
    <dgm:cxn modelId="{399E2D50-9A91-40A5-89E8-49409469BAEC}" type="presParOf" srcId="{37CFCCE7-D211-48D9-8732-CEBE37DE025B}" destId="{5E8FB285-6220-4072-98F7-D79414F9C626}" srcOrd="0" destOrd="0" presId="urn:microsoft.com/office/officeart/2005/8/layout/radial2"/>
    <dgm:cxn modelId="{D21175B4-2A52-40B5-9063-7EDC94E175F5}" type="presParOf" srcId="{5E8FB285-6220-4072-98F7-D79414F9C626}" destId="{1199348C-6EFB-4433-B6E3-F436EC52A410}" srcOrd="0" destOrd="0" presId="urn:microsoft.com/office/officeart/2005/8/layout/radial2"/>
    <dgm:cxn modelId="{28844C7C-7DB5-4282-8559-2BD03B22B0EB}" type="presParOf" srcId="{5E8FB285-6220-4072-98F7-D79414F9C626}" destId="{A3840155-4512-4244-84A8-E8CA7E4E9206}" srcOrd="1" destOrd="0" presId="urn:microsoft.com/office/officeart/2005/8/layout/radial2"/>
    <dgm:cxn modelId="{04FDFD0D-AD5F-4F24-B61D-4349C414F174}" type="presParOf" srcId="{37CFCCE7-D211-48D9-8732-CEBE37DE025B}" destId="{572AC4C5-8D66-40BE-BF1D-92F78EC1DDB5}" srcOrd="1" destOrd="0" presId="urn:microsoft.com/office/officeart/2005/8/layout/radial2"/>
    <dgm:cxn modelId="{E4CD768E-F732-4639-99CB-242D17A05E06}" type="presParOf" srcId="{37CFCCE7-D211-48D9-8732-CEBE37DE025B}" destId="{64FE6E50-A6AA-4511-B2AC-ABCB180AD096}" srcOrd="2" destOrd="0" presId="urn:microsoft.com/office/officeart/2005/8/layout/radial2"/>
    <dgm:cxn modelId="{04C2192E-3D0D-482E-97A1-ADE0B6636BAA}" type="presParOf" srcId="{64FE6E50-A6AA-4511-B2AC-ABCB180AD096}" destId="{41DF92BD-3C5B-4320-9603-2D14F20FFF94}" srcOrd="0" destOrd="0" presId="urn:microsoft.com/office/officeart/2005/8/layout/radial2"/>
    <dgm:cxn modelId="{90797954-686E-48A8-AEEA-C1BAD4E91F62}" type="presParOf" srcId="{64FE6E50-A6AA-4511-B2AC-ABCB180AD096}" destId="{501C2CCF-5987-4A64-B091-E98F3771D619}" srcOrd="1" destOrd="0" presId="urn:microsoft.com/office/officeart/2005/8/layout/radial2"/>
    <dgm:cxn modelId="{07FEE38B-567B-43D8-B1DE-48B017F34766}" type="presParOf" srcId="{37CFCCE7-D211-48D9-8732-CEBE37DE025B}" destId="{BD1419D1-BAD2-4CF9-B0C9-2377C2B8DA1F}" srcOrd="3" destOrd="0" presId="urn:microsoft.com/office/officeart/2005/8/layout/radial2"/>
    <dgm:cxn modelId="{229BBA5A-9399-4165-A9E9-D2CC9CA8E396}" type="presParOf" srcId="{37CFCCE7-D211-48D9-8732-CEBE37DE025B}" destId="{6E393136-E09B-4E51-859E-8DA8BB93AF39}" srcOrd="4" destOrd="0" presId="urn:microsoft.com/office/officeart/2005/8/layout/radial2"/>
    <dgm:cxn modelId="{EFC97F90-D36C-4C35-8BE8-89DB9697B593}" type="presParOf" srcId="{6E393136-E09B-4E51-859E-8DA8BB93AF39}" destId="{A1CB4319-E1F2-4F91-A267-FF86666E1A6C}" srcOrd="0" destOrd="0" presId="urn:microsoft.com/office/officeart/2005/8/layout/radial2"/>
    <dgm:cxn modelId="{BBBE6DC5-0241-4018-94FB-7B1BE9988F8A}" type="presParOf" srcId="{6E393136-E09B-4E51-859E-8DA8BB93AF39}" destId="{7C766738-8281-4B24-92EE-5F005B5E7A5F}" srcOrd="1" destOrd="0" presId="urn:microsoft.com/office/officeart/2005/8/layout/radial2"/>
    <dgm:cxn modelId="{AEF6D3A1-60EB-4990-B903-06D149FB6F5D}" type="presParOf" srcId="{37CFCCE7-D211-48D9-8732-CEBE37DE025B}" destId="{EA885C71-616D-4034-9BF3-404CAF14BAC8}" srcOrd="5" destOrd="0" presId="urn:microsoft.com/office/officeart/2005/8/layout/radial2"/>
    <dgm:cxn modelId="{EC4AABDB-5528-43C1-B350-D1E4CB7220B6}" type="presParOf" srcId="{37CFCCE7-D211-48D9-8732-CEBE37DE025B}" destId="{70C71128-4826-49DA-9E32-023F9DD5BB8F}" srcOrd="6" destOrd="0" presId="urn:microsoft.com/office/officeart/2005/8/layout/radial2"/>
    <dgm:cxn modelId="{4E01263A-AFF9-481C-9CFE-5C7270211ADE}" type="presParOf" srcId="{70C71128-4826-49DA-9E32-023F9DD5BB8F}" destId="{496FCDD8-F3C2-4210-8135-D9AB44CCB34F}" srcOrd="0" destOrd="0" presId="urn:microsoft.com/office/officeart/2005/8/layout/radial2"/>
    <dgm:cxn modelId="{46A0C6A8-FC3D-4FA7-A709-386A5DBF4A00}" type="presParOf" srcId="{70C71128-4826-49DA-9E32-023F9DD5BB8F}" destId="{9973CED8-69BE-4589-B941-12958EF008E1}" srcOrd="1" destOrd="0" presId="urn:microsoft.com/office/officeart/2005/8/layout/radial2"/>
    <dgm:cxn modelId="{EA6C7B35-30BC-4B96-887A-2B1A12E36660}" type="presParOf" srcId="{37CFCCE7-D211-48D9-8732-CEBE37DE025B}" destId="{D4AE7EE2-D5AA-4120-994B-471B6DD0AEAD}" srcOrd="7" destOrd="0" presId="urn:microsoft.com/office/officeart/2005/8/layout/radial2"/>
    <dgm:cxn modelId="{6F561D84-8C9D-4E31-9A51-AB072C6A4BEC}" type="presParOf" srcId="{37CFCCE7-D211-48D9-8732-CEBE37DE025B}" destId="{3F2B3C7C-E7C8-420D-B979-CD65D487399B}" srcOrd="8" destOrd="0" presId="urn:microsoft.com/office/officeart/2005/8/layout/radial2"/>
    <dgm:cxn modelId="{CCDE127D-3043-4D53-8882-E958AC8521C5}" type="presParOf" srcId="{3F2B3C7C-E7C8-420D-B979-CD65D487399B}" destId="{83D2F27C-13C3-4FAA-9A6C-038553F1395A}" srcOrd="0" destOrd="0" presId="urn:microsoft.com/office/officeart/2005/8/layout/radial2"/>
    <dgm:cxn modelId="{AC152013-4C31-4636-8F96-5E841044B588}" type="presParOf" srcId="{3F2B3C7C-E7C8-420D-B979-CD65D487399B}" destId="{535F09C5-02DC-40F2-80EC-0FFF9407B023}" srcOrd="1" destOrd="0" presId="urn:microsoft.com/office/officeart/2005/8/layout/radial2"/>
    <dgm:cxn modelId="{9DC931DA-CAE9-4FEC-B52A-3488D709319F}" type="presParOf" srcId="{37CFCCE7-D211-48D9-8732-CEBE37DE025B}" destId="{F7C2617C-774D-4DFC-A933-85C5C99BB117}" srcOrd="9" destOrd="0" presId="urn:microsoft.com/office/officeart/2005/8/layout/radial2"/>
    <dgm:cxn modelId="{6EF08ADC-E0C5-4EA2-8B3A-5B01A7A076FF}" type="presParOf" srcId="{37CFCCE7-D211-48D9-8732-CEBE37DE025B}" destId="{40D64295-65DC-4397-B887-43B38EB99F9D}" srcOrd="10" destOrd="0" presId="urn:microsoft.com/office/officeart/2005/8/layout/radial2"/>
    <dgm:cxn modelId="{6217F549-0377-419A-A994-A559A267121A}" type="presParOf" srcId="{40D64295-65DC-4397-B887-43B38EB99F9D}" destId="{D79A78D8-1D87-497B-8059-8ABDC53B59B1}" srcOrd="0" destOrd="0" presId="urn:microsoft.com/office/officeart/2005/8/layout/radial2"/>
    <dgm:cxn modelId="{B70317B0-D95A-47EF-ACA0-1DF86AC9CC41}" type="presParOf" srcId="{40D64295-65DC-4397-B887-43B38EB99F9D}" destId="{8D6D0F6E-F75F-4E9B-B8E5-818C1241B382}" srcOrd="1" destOrd="0" presId="urn:microsoft.com/office/officeart/2005/8/layout/radial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A59FF3-7D52-4C04-911B-2AC582C76103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VE"/>
        </a:p>
      </dgm:t>
    </dgm:pt>
    <dgm:pt modelId="{769E8246-E1BB-4ECF-801F-23DAE91EA288}">
      <dgm:prSet phldrT="[Texto]" phldr="1"/>
      <dgm:spPr/>
      <dgm:t>
        <a:bodyPr/>
        <a:lstStyle/>
        <a:p>
          <a:endParaRPr lang="es-VE"/>
        </a:p>
      </dgm:t>
    </dgm:pt>
    <dgm:pt modelId="{C8B14F0A-48AD-4F37-83E1-9407AEBC1249}" type="parTrans" cxnId="{EEB0D653-84DC-49EA-BA63-E0DF5FADB445}">
      <dgm:prSet/>
      <dgm:spPr/>
      <dgm:t>
        <a:bodyPr/>
        <a:lstStyle/>
        <a:p>
          <a:endParaRPr lang="es-VE"/>
        </a:p>
      </dgm:t>
    </dgm:pt>
    <dgm:pt modelId="{9C931CF4-0BA7-4A40-92AA-A581936BE8F2}" type="sibTrans" cxnId="{EEB0D653-84DC-49EA-BA63-E0DF5FADB445}">
      <dgm:prSet/>
      <dgm:spPr/>
      <dgm:t>
        <a:bodyPr/>
        <a:lstStyle/>
        <a:p>
          <a:endParaRPr lang="es-VE"/>
        </a:p>
      </dgm:t>
    </dgm:pt>
    <dgm:pt modelId="{8FA26F84-86FD-4760-92D8-2F0E92F78DED}">
      <dgm:prSet phldrT="[Texto]" phldr="1"/>
      <dgm:spPr/>
      <dgm:t>
        <a:bodyPr/>
        <a:lstStyle/>
        <a:p>
          <a:endParaRPr lang="es-VE"/>
        </a:p>
      </dgm:t>
    </dgm:pt>
    <dgm:pt modelId="{22F345BA-0AAB-452B-A996-59676C2BEB19}" type="parTrans" cxnId="{D1AEFFF3-4C79-4C34-AA99-078193FF4308}">
      <dgm:prSet/>
      <dgm:spPr/>
      <dgm:t>
        <a:bodyPr/>
        <a:lstStyle/>
        <a:p>
          <a:endParaRPr lang="es-VE"/>
        </a:p>
      </dgm:t>
    </dgm:pt>
    <dgm:pt modelId="{49C19FD1-4439-4DAD-8ED7-34FFCC71BB6D}" type="sibTrans" cxnId="{D1AEFFF3-4C79-4C34-AA99-078193FF4308}">
      <dgm:prSet/>
      <dgm:spPr/>
      <dgm:t>
        <a:bodyPr/>
        <a:lstStyle/>
        <a:p>
          <a:endParaRPr lang="es-VE"/>
        </a:p>
      </dgm:t>
    </dgm:pt>
    <dgm:pt modelId="{BC7FB8BD-B776-4EFC-AA2B-B4349EEBC1DE}">
      <dgm:prSet phldrT="[Texto]" phldr="1"/>
      <dgm:spPr/>
      <dgm:t>
        <a:bodyPr/>
        <a:lstStyle/>
        <a:p>
          <a:endParaRPr lang="es-VE"/>
        </a:p>
      </dgm:t>
    </dgm:pt>
    <dgm:pt modelId="{C5CACC91-2D59-4A0C-BF7E-490DD6912B50}" type="parTrans" cxnId="{BD9F136D-3248-4B97-B5B5-2D9612816BBC}">
      <dgm:prSet/>
      <dgm:spPr/>
      <dgm:t>
        <a:bodyPr/>
        <a:lstStyle/>
        <a:p>
          <a:endParaRPr lang="es-VE"/>
        </a:p>
      </dgm:t>
    </dgm:pt>
    <dgm:pt modelId="{9BC17F08-1935-47C9-BF3B-B775C0907EDF}" type="sibTrans" cxnId="{BD9F136D-3248-4B97-B5B5-2D9612816BBC}">
      <dgm:prSet/>
      <dgm:spPr/>
      <dgm:t>
        <a:bodyPr/>
        <a:lstStyle/>
        <a:p>
          <a:endParaRPr lang="es-VE"/>
        </a:p>
      </dgm:t>
    </dgm:pt>
    <dgm:pt modelId="{5ED8D9DC-CE03-4FA7-B20B-B30F63CF952A}">
      <dgm:prSet phldrT="[Texto]" phldr="1"/>
      <dgm:spPr/>
      <dgm:t>
        <a:bodyPr/>
        <a:lstStyle/>
        <a:p>
          <a:endParaRPr lang="es-VE"/>
        </a:p>
      </dgm:t>
    </dgm:pt>
    <dgm:pt modelId="{6F41EE32-6BA4-4B96-935F-95695B04D9F6}" type="parTrans" cxnId="{0A538B64-2894-4CB4-B330-F9E957A9BE7C}">
      <dgm:prSet/>
      <dgm:spPr/>
      <dgm:t>
        <a:bodyPr/>
        <a:lstStyle/>
        <a:p>
          <a:endParaRPr lang="es-VE"/>
        </a:p>
      </dgm:t>
    </dgm:pt>
    <dgm:pt modelId="{E8387048-E5E6-45A9-90DA-AD45975986CB}" type="sibTrans" cxnId="{0A538B64-2894-4CB4-B330-F9E957A9BE7C}">
      <dgm:prSet/>
      <dgm:spPr/>
      <dgm:t>
        <a:bodyPr/>
        <a:lstStyle/>
        <a:p>
          <a:endParaRPr lang="es-VE"/>
        </a:p>
      </dgm:t>
    </dgm:pt>
    <dgm:pt modelId="{D1DF1ED8-256F-43F4-8994-BE024DB06748}">
      <dgm:prSet phldrT="[Texto]" phldr="1"/>
      <dgm:spPr/>
      <dgm:t>
        <a:bodyPr/>
        <a:lstStyle/>
        <a:p>
          <a:endParaRPr lang="es-VE"/>
        </a:p>
      </dgm:t>
    </dgm:pt>
    <dgm:pt modelId="{00BA005F-3BEA-4621-A838-FD49E076C43D}" type="parTrans" cxnId="{6FA83C24-E452-48E3-9818-6B0AA6B24525}">
      <dgm:prSet/>
      <dgm:spPr/>
      <dgm:t>
        <a:bodyPr/>
        <a:lstStyle/>
        <a:p>
          <a:endParaRPr lang="es-VE"/>
        </a:p>
      </dgm:t>
    </dgm:pt>
    <dgm:pt modelId="{5A48148B-8DB1-4D5B-A464-054DBB5D0E14}" type="sibTrans" cxnId="{6FA83C24-E452-48E3-9818-6B0AA6B24525}">
      <dgm:prSet/>
      <dgm:spPr/>
      <dgm:t>
        <a:bodyPr/>
        <a:lstStyle/>
        <a:p>
          <a:endParaRPr lang="es-VE"/>
        </a:p>
      </dgm:t>
    </dgm:pt>
    <dgm:pt modelId="{F8F47593-1C6D-4D80-9648-5D567424F4C6}">
      <dgm:prSet phldrT="[Texto]" phldr="1"/>
      <dgm:spPr/>
      <dgm:t>
        <a:bodyPr/>
        <a:lstStyle/>
        <a:p>
          <a:endParaRPr lang="es-VE"/>
        </a:p>
      </dgm:t>
    </dgm:pt>
    <dgm:pt modelId="{63B6E946-A539-4B4E-8FA3-B8D3BA041527}" type="parTrans" cxnId="{1B34DC85-9B3D-4BFA-BE0F-2C96697ED554}">
      <dgm:prSet/>
      <dgm:spPr/>
      <dgm:t>
        <a:bodyPr/>
        <a:lstStyle/>
        <a:p>
          <a:endParaRPr lang="es-VE"/>
        </a:p>
      </dgm:t>
    </dgm:pt>
    <dgm:pt modelId="{FF76FA26-44F1-45C1-8DD1-59CC66F8E2DC}" type="sibTrans" cxnId="{1B34DC85-9B3D-4BFA-BE0F-2C96697ED554}">
      <dgm:prSet/>
      <dgm:spPr/>
      <dgm:t>
        <a:bodyPr/>
        <a:lstStyle/>
        <a:p>
          <a:endParaRPr lang="es-VE"/>
        </a:p>
      </dgm:t>
    </dgm:pt>
    <dgm:pt modelId="{5F49629C-B77E-4CAF-81C2-DE2CC29E23DE}">
      <dgm:prSet phldrT="[Texto]" phldr="1"/>
      <dgm:spPr/>
      <dgm:t>
        <a:bodyPr/>
        <a:lstStyle/>
        <a:p>
          <a:endParaRPr lang="es-VE"/>
        </a:p>
      </dgm:t>
    </dgm:pt>
    <dgm:pt modelId="{2A0F23F4-0089-484A-AA24-B0791DEA1207}" type="parTrans" cxnId="{5D3CC375-901D-4CD1-B03A-0C564DFF63EF}">
      <dgm:prSet/>
      <dgm:spPr/>
      <dgm:t>
        <a:bodyPr/>
        <a:lstStyle/>
        <a:p>
          <a:endParaRPr lang="es-VE"/>
        </a:p>
      </dgm:t>
    </dgm:pt>
    <dgm:pt modelId="{33CBE240-3FF5-41EA-AAFA-74BA0E7E8838}" type="sibTrans" cxnId="{5D3CC375-901D-4CD1-B03A-0C564DFF63EF}">
      <dgm:prSet/>
      <dgm:spPr/>
      <dgm:t>
        <a:bodyPr/>
        <a:lstStyle/>
        <a:p>
          <a:endParaRPr lang="es-VE"/>
        </a:p>
      </dgm:t>
    </dgm:pt>
    <dgm:pt modelId="{3B3C3706-D1B9-4FDA-8F42-CF0D22BE8340}">
      <dgm:prSet phldrT="[Texto]" phldr="1"/>
      <dgm:spPr/>
      <dgm:t>
        <a:bodyPr/>
        <a:lstStyle/>
        <a:p>
          <a:endParaRPr lang="es-VE"/>
        </a:p>
      </dgm:t>
    </dgm:pt>
    <dgm:pt modelId="{A93F321D-5330-40A8-8FD6-FF5D8A5A3703}" type="parTrans" cxnId="{4FA5E9B9-B927-4B44-84F9-5067D8DE9555}">
      <dgm:prSet/>
      <dgm:spPr/>
      <dgm:t>
        <a:bodyPr/>
        <a:lstStyle/>
        <a:p>
          <a:endParaRPr lang="es-VE"/>
        </a:p>
      </dgm:t>
    </dgm:pt>
    <dgm:pt modelId="{ACE85307-D365-4A0D-B8DC-9EB63B4D3EA9}" type="sibTrans" cxnId="{4FA5E9B9-B927-4B44-84F9-5067D8DE9555}">
      <dgm:prSet/>
      <dgm:spPr/>
      <dgm:t>
        <a:bodyPr/>
        <a:lstStyle/>
        <a:p>
          <a:endParaRPr lang="es-VE"/>
        </a:p>
      </dgm:t>
    </dgm:pt>
    <dgm:pt modelId="{EA4591FA-6F8D-407F-A01F-B8332E17A0FC}">
      <dgm:prSet phldrT="[Texto]" phldr="1"/>
      <dgm:spPr/>
      <dgm:t>
        <a:bodyPr/>
        <a:lstStyle/>
        <a:p>
          <a:endParaRPr lang="es-VE"/>
        </a:p>
      </dgm:t>
    </dgm:pt>
    <dgm:pt modelId="{E53607AB-7930-455F-92A3-5E2DACB380AA}" type="parTrans" cxnId="{5B9DFFC0-3EC9-4F70-B2EC-B3D43BC8E462}">
      <dgm:prSet/>
      <dgm:spPr/>
      <dgm:t>
        <a:bodyPr/>
        <a:lstStyle/>
        <a:p>
          <a:endParaRPr lang="es-VE"/>
        </a:p>
      </dgm:t>
    </dgm:pt>
    <dgm:pt modelId="{C0A75F70-5C35-4001-A9F2-278C7316EFBD}" type="sibTrans" cxnId="{5B9DFFC0-3EC9-4F70-B2EC-B3D43BC8E462}">
      <dgm:prSet/>
      <dgm:spPr/>
      <dgm:t>
        <a:bodyPr/>
        <a:lstStyle/>
        <a:p>
          <a:endParaRPr lang="es-VE"/>
        </a:p>
      </dgm:t>
    </dgm:pt>
    <dgm:pt modelId="{AA4510C9-71B8-42AF-A977-F9435182EA4A}" type="pres">
      <dgm:prSet presAssocID="{C8A59FF3-7D52-4C04-911B-2AC582C76103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9E7FFA0A-D63B-486B-BE7B-5693419249BE}" type="pres">
      <dgm:prSet presAssocID="{C8A59FF3-7D52-4C04-911B-2AC582C76103}" presName="cycle" presStyleCnt="0"/>
      <dgm:spPr/>
    </dgm:pt>
    <dgm:pt modelId="{C43454CF-A216-43F5-BE40-3938418DB809}" type="pres">
      <dgm:prSet presAssocID="{C8A59FF3-7D52-4C04-911B-2AC582C76103}" presName="centerShape" presStyleCnt="0"/>
      <dgm:spPr/>
    </dgm:pt>
    <dgm:pt modelId="{7361D635-0E92-4C43-9B6E-A7A9E8535D85}" type="pres">
      <dgm:prSet presAssocID="{C8A59FF3-7D52-4C04-911B-2AC582C76103}" presName="connSite" presStyleLbl="node1" presStyleIdx="0" presStyleCnt="4"/>
      <dgm:spPr/>
    </dgm:pt>
    <dgm:pt modelId="{98C6C1BE-2673-4610-AE63-8550FD6D52B6}" type="pres">
      <dgm:prSet presAssocID="{C8A59FF3-7D52-4C04-911B-2AC582C76103}" presName="visible" presStyleLbl="node1" presStyleIdx="0" presStyleCnt="4"/>
      <dgm:spPr/>
    </dgm:pt>
    <dgm:pt modelId="{78E13289-1A78-48B1-8671-F570ADB3EE3E}" type="pres">
      <dgm:prSet presAssocID="{C8B14F0A-48AD-4F37-83E1-9407AEBC1249}" presName="Name25" presStyleLbl="parChTrans1D1" presStyleIdx="0" presStyleCnt="3"/>
      <dgm:spPr/>
      <dgm:t>
        <a:bodyPr/>
        <a:lstStyle/>
        <a:p>
          <a:endParaRPr lang="es-VE"/>
        </a:p>
      </dgm:t>
    </dgm:pt>
    <dgm:pt modelId="{745FCBAF-F3CB-4F24-98F2-DBADFC2C6954}" type="pres">
      <dgm:prSet presAssocID="{769E8246-E1BB-4ECF-801F-23DAE91EA288}" presName="node" presStyleCnt="0"/>
      <dgm:spPr/>
    </dgm:pt>
    <dgm:pt modelId="{361E54D1-3E41-4343-AFA1-D224E722C749}" type="pres">
      <dgm:prSet presAssocID="{769E8246-E1BB-4ECF-801F-23DAE91EA288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4AF29901-69B3-4097-ABB5-54211A669978}" type="pres">
      <dgm:prSet presAssocID="{769E8246-E1BB-4ECF-801F-23DAE91EA288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CEE42ACA-65C9-4777-8E87-173140CA5282}" type="pres">
      <dgm:prSet presAssocID="{6F41EE32-6BA4-4B96-935F-95695B04D9F6}" presName="Name25" presStyleLbl="parChTrans1D1" presStyleIdx="1" presStyleCnt="3"/>
      <dgm:spPr/>
      <dgm:t>
        <a:bodyPr/>
        <a:lstStyle/>
        <a:p>
          <a:endParaRPr lang="es-VE"/>
        </a:p>
      </dgm:t>
    </dgm:pt>
    <dgm:pt modelId="{19E3F1CB-3B41-4879-83FF-997F04B70C85}" type="pres">
      <dgm:prSet presAssocID="{5ED8D9DC-CE03-4FA7-B20B-B30F63CF952A}" presName="node" presStyleCnt="0"/>
      <dgm:spPr/>
    </dgm:pt>
    <dgm:pt modelId="{AECB7B88-0F8F-4A70-B15E-F9E039832695}" type="pres">
      <dgm:prSet presAssocID="{5ED8D9DC-CE03-4FA7-B20B-B30F63CF952A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616CBA9E-8A0F-4643-9010-E9D8DE489A49}" type="pres">
      <dgm:prSet presAssocID="{5ED8D9DC-CE03-4FA7-B20B-B30F63CF952A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EFEBF430-F441-4330-8BEC-FBB8D1DB94B8}" type="pres">
      <dgm:prSet presAssocID="{2A0F23F4-0089-484A-AA24-B0791DEA1207}" presName="Name25" presStyleLbl="parChTrans1D1" presStyleIdx="2" presStyleCnt="3"/>
      <dgm:spPr/>
      <dgm:t>
        <a:bodyPr/>
        <a:lstStyle/>
        <a:p>
          <a:endParaRPr lang="es-VE"/>
        </a:p>
      </dgm:t>
    </dgm:pt>
    <dgm:pt modelId="{E2CB3F18-28F6-4925-93AE-9B319441C863}" type="pres">
      <dgm:prSet presAssocID="{5F49629C-B77E-4CAF-81C2-DE2CC29E23DE}" presName="node" presStyleCnt="0"/>
      <dgm:spPr/>
    </dgm:pt>
    <dgm:pt modelId="{88A6027D-8346-415D-AA36-4B97D0E36B7B}" type="pres">
      <dgm:prSet presAssocID="{5F49629C-B77E-4CAF-81C2-DE2CC29E23DE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CDAB46E1-6B60-49EB-B1E7-782B64948D98}" type="pres">
      <dgm:prSet presAssocID="{5F49629C-B77E-4CAF-81C2-DE2CC29E23DE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E80A6282-1E8C-4637-B6A6-E3E09AB54E88}" type="presOf" srcId="{769E8246-E1BB-4ECF-801F-23DAE91EA288}" destId="{361E54D1-3E41-4343-AFA1-D224E722C749}" srcOrd="0" destOrd="0" presId="urn:microsoft.com/office/officeart/2005/8/layout/radial2"/>
    <dgm:cxn modelId="{5D3CC375-901D-4CD1-B03A-0C564DFF63EF}" srcId="{C8A59FF3-7D52-4C04-911B-2AC582C76103}" destId="{5F49629C-B77E-4CAF-81C2-DE2CC29E23DE}" srcOrd="2" destOrd="0" parTransId="{2A0F23F4-0089-484A-AA24-B0791DEA1207}" sibTransId="{33CBE240-3FF5-41EA-AAFA-74BA0E7E8838}"/>
    <dgm:cxn modelId="{D331350B-B4CB-4C5B-950D-C6BFAA9FC2AC}" type="presOf" srcId="{D1DF1ED8-256F-43F4-8994-BE024DB06748}" destId="{616CBA9E-8A0F-4643-9010-E9D8DE489A49}" srcOrd="0" destOrd="0" presId="urn:microsoft.com/office/officeart/2005/8/layout/radial2"/>
    <dgm:cxn modelId="{D1AEFFF3-4C79-4C34-AA99-078193FF4308}" srcId="{769E8246-E1BB-4ECF-801F-23DAE91EA288}" destId="{8FA26F84-86FD-4760-92D8-2F0E92F78DED}" srcOrd="0" destOrd="0" parTransId="{22F345BA-0AAB-452B-A996-59676C2BEB19}" sibTransId="{49C19FD1-4439-4DAD-8ED7-34FFCC71BB6D}"/>
    <dgm:cxn modelId="{49FCB8FB-7352-4FDE-9D7F-87187CD107FE}" type="presOf" srcId="{5ED8D9DC-CE03-4FA7-B20B-B30F63CF952A}" destId="{AECB7B88-0F8F-4A70-B15E-F9E039832695}" srcOrd="0" destOrd="0" presId="urn:microsoft.com/office/officeart/2005/8/layout/radial2"/>
    <dgm:cxn modelId="{AC6347D9-B175-4D09-B074-43CB443EEA2B}" type="presOf" srcId="{5F49629C-B77E-4CAF-81C2-DE2CC29E23DE}" destId="{88A6027D-8346-415D-AA36-4B97D0E36B7B}" srcOrd="0" destOrd="0" presId="urn:microsoft.com/office/officeart/2005/8/layout/radial2"/>
    <dgm:cxn modelId="{A76EEFE0-E913-4F01-A6B5-ED757CBD3519}" type="presOf" srcId="{8FA26F84-86FD-4760-92D8-2F0E92F78DED}" destId="{4AF29901-69B3-4097-ABB5-54211A669978}" srcOrd="0" destOrd="0" presId="urn:microsoft.com/office/officeart/2005/8/layout/radial2"/>
    <dgm:cxn modelId="{1B34DC85-9B3D-4BFA-BE0F-2C96697ED554}" srcId="{5ED8D9DC-CE03-4FA7-B20B-B30F63CF952A}" destId="{F8F47593-1C6D-4D80-9648-5D567424F4C6}" srcOrd="1" destOrd="0" parTransId="{63B6E946-A539-4B4E-8FA3-B8D3BA041527}" sibTransId="{FF76FA26-44F1-45C1-8DD1-59CC66F8E2DC}"/>
    <dgm:cxn modelId="{5B9DFFC0-3EC9-4F70-B2EC-B3D43BC8E462}" srcId="{5F49629C-B77E-4CAF-81C2-DE2CC29E23DE}" destId="{EA4591FA-6F8D-407F-A01F-B8332E17A0FC}" srcOrd="1" destOrd="0" parTransId="{E53607AB-7930-455F-92A3-5E2DACB380AA}" sibTransId="{C0A75F70-5C35-4001-A9F2-278C7316EFBD}"/>
    <dgm:cxn modelId="{8A32F801-C152-4893-AAAC-F6D4AA793A32}" type="presOf" srcId="{F8F47593-1C6D-4D80-9648-5D567424F4C6}" destId="{616CBA9E-8A0F-4643-9010-E9D8DE489A49}" srcOrd="0" destOrd="1" presId="urn:microsoft.com/office/officeart/2005/8/layout/radial2"/>
    <dgm:cxn modelId="{EEB0D653-84DC-49EA-BA63-E0DF5FADB445}" srcId="{C8A59FF3-7D52-4C04-911B-2AC582C76103}" destId="{769E8246-E1BB-4ECF-801F-23DAE91EA288}" srcOrd="0" destOrd="0" parTransId="{C8B14F0A-48AD-4F37-83E1-9407AEBC1249}" sibTransId="{9C931CF4-0BA7-4A40-92AA-A581936BE8F2}"/>
    <dgm:cxn modelId="{6FA83C24-E452-48E3-9818-6B0AA6B24525}" srcId="{5ED8D9DC-CE03-4FA7-B20B-B30F63CF952A}" destId="{D1DF1ED8-256F-43F4-8994-BE024DB06748}" srcOrd="0" destOrd="0" parTransId="{00BA005F-3BEA-4621-A838-FD49E076C43D}" sibTransId="{5A48148B-8DB1-4D5B-A464-054DBB5D0E14}"/>
    <dgm:cxn modelId="{98EB8F84-D31F-474B-9B86-3EF9E358BEF6}" type="presOf" srcId="{2A0F23F4-0089-484A-AA24-B0791DEA1207}" destId="{EFEBF430-F441-4330-8BEC-FBB8D1DB94B8}" srcOrd="0" destOrd="0" presId="urn:microsoft.com/office/officeart/2005/8/layout/radial2"/>
    <dgm:cxn modelId="{4FA5E9B9-B927-4B44-84F9-5067D8DE9555}" srcId="{5F49629C-B77E-4CAF-81C2-DE2CC29E23DE}" destId="{3B3C3706-D1B9-4FDA-8F42-CF0D22BE8340}" srcOrd="0" destOrd="0" parTransId="{A93F321D-5330-40A8-8FD6-FF5D8A5A3703}" sibTransId="{ACE85307-D365-4A0D-B8DC-9EB63B4D3EA9}"/>
    <dgm:cxn modelId="{0998A0DD-5719-42BC-AB37-4B888D92D740}" type="presOf" srcId="{EA4591FA-6F8D-407F-A01F-B8332E17A0FC}" destId="{CDAB46E1-6B60-49EB-B1E7-782B64948D98}" srcOrd="0" destOrd="1" presId="urn:microsoft.com/office/officeart/2005/8/layout/radial2"/>
    <dgm:cxn modelId="{243F4A26-5CBB-442C-8D73-F9F4DD1F23BA}" type="presOf" srcId="{C8B14F0A-48AD-4F37-83E1-9407AEBC1249}" destId="{78E13289-1A78-48B1-8671-F570ADB3EE3E}" srcOrd="0" destOrd="0" presId="urn:microsoft.com/office/officeart/2005/8/layout/radial2"/>
    <dgm:cxn modelId="{0A538B64-2894-4CB4-B330-F9E957A9BE7C}" srcId="{C8A59FF3-7D52-4C04-911B-2AC582C76103}" destId="{5ED8D9DC-CE03-4FA7-B20B-B30F63CF952A}" srcOrd="1" destOrd="0" parTransId="{6F41EE32-6BA4-4B96-935F-95695B04D9F6}" sibTransId="{E8387048-E5E6-45A9-90DA-AD45975986CB}"/>
    <dgm:cxn modelId="{72C3EA3E-04D4-4DD0-949F-2E7B93194CD3}" type="presOf" srcId="{C8A59FF3-7D52-4C04-911B-2AC582C76103}" destId="{AA4510C9-71B8-42AF-A977-F9435182EA4A}" srcOrd="0" destOrd="0" presId="urn:microsoft.com/office/officeart/2005/8/layout/radial2"/>
    <dgm:cxn modelId="{29752C99-ADD8-4BEB-9FEB-FF570F53841B}" type="presOf" srcId="{3B3C3706-D1B9-4FDA-8F42-CF0D22BE8340}" destId="{CDAB46E1-6B60-49EB-B1E7-782B64948D98}" srcOrd="0" destOrd="0" presId="urn:microsoft.com/office/officeart/2005/8/layout/radial2"/>
    <dgm:cxn modelId="{BD9F136D-3248-4B97-B5B5-2D9612816BBC}" srcId="{769E8246-E1BB-4ECF-801F-23DAE91EA288}" destId="{BC7FB8BD-B776-4EFC-AA2B-B4349EEBC1DE}" srcOrd="1" destOrd="0" parTransId="{C5CACC91-2D59-4A0C-BF7E-490DD6912B50}" sibTransId="{9BC17F08-1935-47C9-BF3B-B775C0907EDF}"/>
    <dgm:cxn modelId="{577BBEE6-4458-455A-8F09-B93B8DC51EBC}" type="presOf" srcId="{BC7FB8BD-B776-4EFC-AA2B-B4349EEBC1DE}" destId="{4AF29901-69B3-4097-ABB5-54211A669978}" srcOrd="0" destOrd="1" presId="urn:microsoft.com/office/officeart/2005/8/layout/radial2"/>
    <dgm:cxn modelId="{F03346EF-3E82-42C3-A219-5C58C0794DB8}" type="presOf" srcId="{6F41EE32-6BA4-4B96-935F-95695B04D9F6}" destId="{CEE42ACA-65C9-4777-8E87-173140CA5282}" srcOrd="0" destOrd="0" presId="urn:microsoft.com/office/officeart/2005/8/layout/radial2"/>
    <dgm:cxn modelId="{E4D446D4-9A24-4B18-866B-8A00E4227624}" type="presParOf" srcId="{AA4510C9-71B8-42AF-A977-F9435182EA4A}" destId="{9E7FFA0A-D63B-486B-BE7B-5693419249BE}" srcOrd="0" destOrd="0" presId="urn:microsoft.com/office/officeart/2005/8/layout/radial2"/>
    <dgm:cxn modelId="{6807E7F1-8E3E-4241-89CA-3F782ECDE3E5}" type="presParOf" srcId="{9E7FFA0A-D63B-486B-BE7B-5693419249BE}" destId="{C43454CF-A216-43F5-BE40-3938418DB809}" srcOrd="0" destOrd="0" presId="urn:microsoft.com/office/officeart/2005/8/layout/radial2"/>
    <dgm:cxn modelId="{121221AA-C7B9-4A09-A0CF-2411CD550342}" type="presParOf" srcId="{C43454CF-A216-43F5-BE40-3938418DB809}" destId="{7361D635-0E92-4C43-9B6E-A7A9E8535D85}" srcOrd="0" destOrd="0" presId="urn:microsoft.com/office/officeart/2005/8/layout/radial2"/>
    <dgm:cxn modelId="{F637FBB9-21D9-4B86-9683-CC70CBCD1124}" type="presParOf" srcId="{C43454CF-A216-43F5-BE40-3938418DB809}" destId="{98C6C1BE-2673-4610-AE63-8550FD6D52B6}" srcOrd="1" destOrd="0" presId="urn:microsoft.com/office/officeart/2005/8/layout/radial2"/>
    <dgm:cxn modelId="{45E35770-58F2-447A-8941-9815FCB49DF0}" type="presParOf" srcId="{9E7FFA0A-D63B-486B-BE7B-5693419249BE}" destId="{78E13289-1A78-48B1-8671-F570ADB3EE3E}" srcOrd="1" destOrd="0" presId="urn:microsoft.com/office/officeart/2005/8/layout/radial2"/>
    <dgm:cxn modelId="{BAB907A2-1A94-462D-B6A6-D8041C0B90E1}" type="presParOf" srcId="{9E7FFA0A-D63B-486B-BE7B-5693419249BE}" destId="{745FCBAF-F3CB-4F24-98F2-DBADFC2C6954}" srcOrd="2" destOrd="0" presId="urn:microsoft.com/office/officeart/2005/8/layout/radial2"/>
    <dgm:cxn modelId="{A15051DF-AE12-44B5-A583-305940534E5F}" type="presParOf" srcId="{745FCBAF-F3CB-4F24-98F2-DBADFC2C6954}" destId="{361E54D1-3E41-4343-AFA1-D224E722C749}" srcOrd="0" destOrd="0" presId="urn:microsoft.com/office/officeart/2005/8/layout/radial2"/>
    <dgm:cxn modelId="{6C4D4960-ED48-48DF-B168-87C647C846E2}" type="presParOf" srcId="{745FCBAF-F3CB-4F24-98F2-DBADFC2C6954}" destId="{4AF29901-69B3-4097-ABB5-54211A669978}" srcOrd="1" destOrd="0" presId="urn:microsoft.com/office/officeart/2005/8/layout/radial2"/>
    <dgm:cxn modelId="{18B07F01-F04D-4823-9DFB-D87560D5E8AA}" type="presParOf" srcId="{9E7FFA0A-D63B-486B-BE7B-5693419249BE}" destId="{CEE42ACA-65C9-4777-8E87-173140CA5282}" srcOrd="3" destOrd="0" presId="urn:microsoft.com/office/officeart/2005/8/layout/radial2"/>
    <dgm:cxn modelId="{3A48090E-AEDD-43E0-9D22-6A912E861EAB}" type="presParOf" srcId="{9E7FFA0A-D63B-486B-BE7B-5693419249BE}" destId="{19E3F1CB-3B41-4879-83FF-997F04B70C85}" srcOrd="4" destOrd="0" presId="urn:microsoft.com/office/officeart/2005/8/layout/radial2"/>
    <dgm:cxn modelId="{99B6CA42-3A3C-40A5-84A0-012BDD967C71}" type="presParOf" srcId="{19E3F1CB-3B41-4879-83FF-997F04B70C85}" destId="{AECB7B88-0F8F-4A70-B15E-F9E039832695}" srcOrd="0" destOrd="0" presId="urn:microsoft.com/office/officeart/2005/8/layout/radial2"/>
    <dgm:cxn modelId="{81637943-E128-402C-992D-3F1E50CEC68C}" type="presParOf" srcId="{19E3F1CB-3B41-4879-83FF-997F04B70C85}" destId="{616CBA9E-8A0F-4643-9010-E9D8DE489A49}" srcOrd="1" destOrd="0" presId="urn:microsoft.com/office/officeart/2005/8/layout/radial2"/>
    <dgm:cxn modelId="{838FF6A6-E9A0-49BB-9551-09332F76F1C6}" type="presParOf" srcId="{9E7FFA0A-D63B-486B-BE7B-5693419249BE}" destId="{EFEBF430-F441-4330-8BEC-FBB8D1DB94B8}" srcOrd="5" destOrd="0" presId="urn:microsoft.com/office/officeart/2005/8/layout/radial2"/>
    <dgm:cxn modelId="{784116E4-6251-4D72-AE47-12AED6C54275}" type="presParOf" srcId="{9E7FFA0A-D63B-486B-BE7B-5693419249BE}" destId="{E2CB3F18-28F6-4925-93AE-9B319441C863}" srcOrd="6" destOrd="0" presId="urn:microsoft.com/office/officeart/2005/8/layout/radial2"/>
    <dgm:cxn modelId="{92F13885-E351-4498-B9A3-E1B8DF569C22}" type="presParOf" srcId="{E2CB3F18-28F6-4925-93AE-9B319441C863}" destId="{88A6027D-8346-415D-AA36-4B97D0E36B7B}" srcOrd="0" destOrd="0" presId="urn:microsoft.com/office/officeart/2005/8/layout/radial2"/>
    <dgm:cxn modelId="{BF8B8253-836D-4708-B300-C5FEC33BB396}" type="presParOf" srcId="{E2CB3F18-28F6-4925-93AE-9B319441C863}" destId="{CDAB46E1-6B60-49EB-B1E7-782B64948D98}" srcOrd="1" destOrd="0" presId="urn:microsoft.com/office/officeart/2005/8/layout/radial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377920-21B5-44A2-B3DB-4A8885F4BDF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7CB69C59-65D1-445C-A1FE-86353174F602}">
      <dgm:prSet phldrT="[Texto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VE" sz="1600" dirty="0" smtClean="0"/>
            <a:t>Ámbito del Software</a:t>
          </a:r>
          <a:endParaRPr lang="es-VE" sz="1600" dirty="0"/>
        </a:p>
      </dgm:t>
    </dgm:pt>
    <dgm:pt modelId="{151E31B0-CC7D-48B0-9427-D50F1F8AA03E}" type="parTrans" cxnId="{BD80ED41-5B75-4711-BDEC-EFC96598368A}">
      <dgm:prSet/>
      <dgm:spPr/>
      <dgm:t>
        <a:bodyPr/>
        <a:lstStyle/>
        <a:p>
          <a:endParaRPr lang="es-VE"/>
        </a:p>
      </dgm:t>
    </dgm:pt>
    <dgm:pt modelId="{8CA6B26E-4067-4BA7-B864-319E42E35776}" type="sibTrans" cxnId="{BD80ED41-5B75-4711-BDEC-EFC96598368A}">
      <dgm:prSet/>
      <dgm:spPr/>
      <dgm:t>
        <a:bodyPr/>
        <a:lstStyle/>
        <a:p>
          <a:endParaRPr lang="es-VE"/>
        </a:p>
      </dgm:t>
    </dgm:pt>
    <dgm:pt modelId="{E2E5C9BB-D8C8-4DCA-AC47-E39C14BBADB4}">
      <dgm:prSet phldrT="[Texto]"/>
      <dgm:spPr/>
      <dgm:t>
        <a:bodyPr/>
        <a:lstStyle/>
        <a:p>
          <a:r>
            <a:rPr lang="es-VE" dirty="0" smtClean="0"/>
            <a:t>Contexto</a:t>
          </a:r>
          <a:endParaRPr lang="es-VE" dirty="0"/>
        </a:p>
      </dgm:t>
    </dgm:pt>
    <dgm:pt modelId="{F40AFC5B-8B4A-4E39-A8B2-FF9DBB2BF83F}" type="parTrans" cxnId="{977572DC-94B2-480E-AE1B-87D8B1947510}">
      <dgm:prSet/>
      <dgm:spPr/>
      <dgm:t>
        <a:bodyPr/>
        <a:lstStyle/>
        <a:p>
          <a:endParaRPr lang="es-VE"/>
        </a:p>
      </dgm:t>
    </dgm:pt>
    <dgm:pt modelId="{A2D68B2C-366C-4F35-8744-4FE050CE197C}" type="sibTrans" cxnId="{977572DC-94B2-480E-AE1B-87D8B1947510}">
      <dgm:prSet/>
      <dgm:spPr/>
      <dgm:t>
        <a:bodyPr/>
        <a:lstStyle/>
        <a:p>
          <a:endParaRPr lang="es-VE"/>
        </a:p>
      </dgm:t>
    </dgm:pt>
    <dgm:pt modelId="{7ABA8306-59CF-4D7D-9B48-B097688811E7}">
      <dgm:prSet phldrT="[Texto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VE" sz="1200" dirty="0" smtClean="0"/>
            <a:t>Descomposición del Problema</a:t>
          </a:r>
          <a:endParaRPr lang="es-VE" sz="1200" dirty="0"/>
        </a:p>
      </dgm:t>
    </dgm:pt>
    <dgm:pt modelId="{A3CE2ACB-5684-487D-821F-1B0EDA552490}" type="parTrans" cxnId="{961428DB-F26D-449B-8B65-6B8C42597CA0}">
      <dgm:prSet/>
      <dgm:spPr/>
      <dgm:t>
        <a:bodyPr/>
        <a:lstStyle/>
        <a:p>
          <a:endParaRPr lang="es-VE"/>
        </a:p>
      </dgm:t>
    </dgm:pt>
    <dgm:pt modelId="{BA5D061D-4373-438E-93A5-B0CC01F3A55B}" type="sibTrans" cxnId="{961428DB-F26D-449B-8B65-6B8C42597CA0}">
      <dgm:prSet/>
      <dgm:spPr/>
      <dgm:t>
        <a:bodyPr/>
        <a:lstStyle/>
        <a:p>
          <a:endParaRPr lang="es-VE"/>
        </a:p>
      </dgm:t>
    </dgm:pt>
    <dgm:pt modelId="{62491F35-B246-4F4E-A15F-366B1DB1A1BE}">
      <dgm:prSet phldrT="[Texto]"/>
      <dgm:spPr/>
      <dgm:t>
        <a:bodyPr/>
        <a:lstStyle/>
        <a:p>
          <a:r>
            <a:rPr lang="es-VE" dirty="0" smtClean="0"/>
            <a:t>Partición y elaboración del problema</a:t>
          </a:r>
          <a:endParaRPr lang="es-VE" dirty="0"/>
        </a:p>
      </dgm:t>
    </dgm:pt>
    <dgm:pt modelId="{E8CC5DCF-3B32-467E-84E3-66418D6B10E1}" type="parTrans" cxnId="{47301B25-20D2-4BCF-BCE2-F7A39D8EDF77}">
      <dgm:prSet/>
      <dgm:spPr/>
      <dgm:t>
        <a:bodyPr/>
        <a:lstStyle/>
        <a:p>
          <a:endParaRPr lang="es-VE"/>
        </a:p>
      </dgm:t>
    </dgm:pt>
    <dgm:pt modelId="{E412DF01-CDDD-4E95-96F2-01D1AF8BA142}" type="sibTrans" cxnId="{47301B25-20D2-4BCF-BCE2-F7A39D8EDF77}">
      <dgm:prSet/>
      <dgm:spPr/>
      <dgm:t>
        <a:bodyPr/>
        <a:lstStyle/>
        <a:p>
          <a:endParaRPr lang="es-VE"/>
        </a:p>
      </dgm:t>
    </dgm:pt>
    <dgm:pt modelId="{97E372A9-028A-4B6B-8CB0-859E81266AC2}">
      <dgm:prSet phldrT="[Texto]"/>
      <dgm:spPr/>
      <dgm:t>
        <a:bodyPr/>
        <a:lstStyle/>
        <a:p>
          <a:r>
            <a:rPr lang="es-VE" dirty="0" smtClean="0"/>
            <a:t>Objetivos de la información</a:t>
          </a:r>
          <a:endParaRPr lang="es-VE" dirty="0"/>
        </a:p>
      </dgm:t>
    </dgm:pt>
    <dgm:pt modelId="{956DF61B-109A-4CC1-887F-905F86700F8A}" type="parTrans" cxnId="{8BA79649-FD3D-4761-A6C8-5A0EE6825931}">
      <dgm:prSet/>
      <dgm:spPr/>
      <dgm:t>
        <a:bodyPr/>
        <a:lstStyle/>
        <a:p>
          <a:endParaRPr lang="es-VE"/>
        </a:p>
      </dgm:t>
    </dgm:pt>
    <dgm:pt modelId="{5E940282-1766-4D0F-9136-A0768ADBE6DC}" type="sibTrans" cxnId="{8BA79649-FD3D-4761-A6C8-5A0EE6825931}">
      <dgm:prSet/>
      <dgm:spPr/>
      <dgm:t>
        <a:bodyPr/>
        <a:lstStyle/>
        <a:p>
          <a:endParaRPr lang="es-VE"/>
        </a:p>
      </dgm:t>
    </dgm:pt>
    <dgm:pt modelId="{15EE55FB-9AA4-47D1-8735-7E5541267AA2}">
      <dgm:prSet phldrT="[Texto]"/>
      <dgm:spPr/>
      <dgm:t>
        <a:bodyPr/>
        <a:lstStyle/>
        <a:p>
          <a:r>
            <a:rPr lang="es-VE" dirty="0" smtClean="0"/>
            <a:t>Función y desempeño</a:t>
          </a:r>
          <a:endParaRPr lang="es-VE" dirty="0"/>
        </a:p>
      </dgm:t>
    </dgm:pt>
    <dgm:pt modelId="{1B515297-4C88-4590-BE72-FEAB83A75727}" type="parTrans" cxnId="{8F4F4104-10F5-496E-AFEE-559B19B250F3}">
      <dgm:prSet/>
      <dgm:spPr/>
      <dgm:t>
        <a:bodyPr/>
        <a:lstStyle/>
        <a:p>
          <a:endParaRPr lang="es-VE"/>
        </a:p>
      </dgm:t>
    </dgm:pt>
    <dgm:pt modelId="{1D46DC06-7EAE-47E2-BA42-FB62B33297FB}" type="sibTrans" cxnId="{8F4F4104-10F5-496E-AFEE-559B19B250F3}">
      <dgm:prSet/>
      <dgm:spPr/>
      <dgm:t>
        <a:bodyPr/>
        <a:lstStyle/>
        <a:p>
          <a:endParaRPr lang="es-VE"/>
        </a:p>
      </dgm:t>
    </dgm:pt>
    <dgm:pt modelId="{E77B3FF8-5386-46B6-BEFD-AC72B5282174}" type="pres">
      <dgm:prSet presAssocID="{C5377920-21B5-44A2-B3DB-4A8885F4BDF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0909C8EF-6405-4993-B2E8-C319C135CFA2}" type="pres">
      <dgm:prSet presAssocID="{C5377920-21B5-44A2-B3DB-4A8885F4BDF6}" presName="cycle" presStyleCnt="0"/>
      <dgm:spPr/>
    </dgm:pt>
    <dgm:pt modelId="{D53F78A8-2984-4DF6-81EE-F37614C0DA63}" type="pres">
      <dgm:prSet presAssocID="{C5377920-21B5-44A2-B3DB-4A8885F4BDF6}" presName="centerShape" presStyleCnt="0"/>
      <dgm:spPr/>
    </dgm:pt>
    <dgm:pt modelId="{19498D5B-72ED-46B5-A098-81F9C86FFFF8}" type="pres">
      <dgm:prSet presAssocID="{C5377920-21B5-44A2-B3DB-4A8885F4BDF6}" presName="connSite" presStyleLbl="node1" presStyleIdx="0" presStyleCnt="3"/>
      <dgm:spPr/>
    </dgm:pt>
    <dgm:pt modelId="{DF02C5B5-339D-43E0-8564-7FD2ED03796E}" type="pres">
      <dgm:prSet presAssocID="{C5377920-21B5-44A2-B3DB-4A8885F4BDF6}" presName="visible" presStyleLbl="node1" presStyleIdx="0" presStyleCnt="3" custScaleX="89488" custScaleY="8021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626B221-B3E5-463E-A38D-7FEC283FE1B4}" type="pres">
      <dgm:prSet presAssocID="{151E31B0-CC7D-48B0-9427-D50F1F8AA03E}" presName="Name25" presStyleLbl="parChTrans1D1" presStyleIdx="0" presStyleCnt="2"/>
      <dgm:spPr/>
      <dgm:t>
        <a:bodyPr/>
        <a:lstStyle/>
        <a:p>
          <a:endParaRPr lang="es-VE"/>
        </a:p>
      </dgm:t>
    </dgm:pt>
    <dgm:pt modelId="{0BB10911-25D5-4860-9D3D-A894582EADE1}" type="pres">
      <dgm:prSet presAssocID="{7CB69C59-65D1-445C-A1FE-86353174F602}" presName="node" presStyleCnt="0"/>
      <dgm:spPr/>
    </dgm:pt>
    <dgm:pt modelId="{E0B208B5-AB64-413D-B392-4AA0A1D2C011}" type="pres">
      <dgm:prSet presAssocID="{7CB69C59-65D1-445C-A1FE-86353174F602}" presName="parentNode" presStyleLbl="node1" presStyleIdx="1" presStyleCnt="3" custLinFactNeighborX="12967" custLinFactNeighborY="-51316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A19ED4EA-8D3C-4FC5-8408-00B3D884E173}" type="pres">
      <dgm:prSet presAssocID="{7CB69C59-65D1-445C-A1FE-86353174F602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AF2766C0-5194-4F9D-9AD2-597E19C45824}" type="pres">
      <dgm:prSet presAssocID="{A3CE2ACB-5684-487D-821F-1B0EDA552490}" presName="Name25" presStyleLbl="parChTrans1D1" presStyleIdx="1" presStyleCnt="2"/>
      <dgm:spPr/>
      <dgm:t>
        <a:bodyPr/>
        <a:lstStyle/>
        <a:p>
          <a:endParaRPr lang="es-VE"/>
        </a:p>
      </dgm:t>
    </dgm:pt>
    <dgm:pt modelId="{101CCE9F-81F8-43FB-B6D6-DFE8154B1B65}" type="pres">
      <dgm:prSet presAssocID="{7ABA8306-59CF-4D7D-9B48-B097688811E7}" presName="node" presStyleCnt="0"/>
      <dgm:spPr/>
    </dgm:pt>
    <dgm:pt modelId="{E6E4A228-9BA3-4A0D-B438-07380CBC3105}" type="pres">
      <dgm:prSet presAssocID="{7ABA8306-59CF-4D7D-9B48-B097688811E7}" presName="parentNode" presStyleLbl="node1" presStyleIdx="2" presStyleCnt="3" custLinFactNeighborX="48261" custLinFactNeighborY="40477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487054ED-DA5B-4C4D-8993-DE2C0E4FCA94}" type="pres">
      <dgm:prSet presAssocID="{7ABA8306-59CF-4D7D-9B48-B097688811E7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CA0B0B98-3CCB-4ACC-9907-BB0BC9AEC1E9}" type="presOf" srcId="{15EE55FB-9AA4-47D1-8735-7E5541267AA2}" destId="{A19ED4EA-8D3C-4FC5-8408-00B3D884E173}" srcOrd="0" destOrd="2" presId="urn:microsoft.com/office/officeart/2005/8/layout/radial2"/>
    <dgm:cxn modelId="{7E03C826-7C63-45B7-AADF-0C21344884F9}" type="presOf" srcId="{A3CE2ACB-5684-487D-821F-1B0EDA552490}" destId="{AF2766C0-5194-4F9D-9AD2-597E19C45824}" srcOrd="0" destOrd="0" presId="urn:microsoft.com/office/officeart/2005/8/layout/radial2"/>
    <dgm:cxn modelId="{47301B25-20D2-4BCF-BCE2-F7A39D8EDF77}" srcId="{7ABA8306-59CF-4D7D-9B48-B097688811E7}" destId="{62491F35-B246-4F4E-A15F-366B1DB1A1BE}" srcOrd="0" destOrd="0" parTransId="{E8CC5DCF-3B32-467E-84E3-66418D6B10E1}" sibTransId="{E412DF01-CDDD-4E95-96F2-01D1AF8BA142}"/>
    <dgm:cxn modelId="{BD80ED41-5B75-4711-BDEC-EFC96598368A}" srcId="{C5377920-21B5-44A2-B3DB-4A8885F4BDF6}" destId="{7CB69C59-65D1-445C-A1FE-86353174F602}" srcOrd="0" destOrd="0" parTransId="{151E31B0-CC7D-48B0-9427-D50F1F8AA03E}" sibTransId="{8CA6B26E-4067-4BA7-B864-319E42E35776}"/>
    <dgm:cxn modelId="{961428DB-F26D-449B-8B65-6B8C42597CA0}" srcId="{C5377920-21B5-44A2-B3DB-4A8885F4BDF6}" destId="{7ABA8306-59CF-4D7D-9B48-B097688811E7}" srcOrd="1" destOrd="0" parTransId="{A3CE2ACB-5684-487D-821F-1B0EDA552490}" sibTransId="{BA5D061D-4373-438E-93A5-B0CC01F3A55B}"/>
    <dgm:cxn modelId="{F450A8A9-3D49-4EEB-B456-D1F6D5E681FF}" type="presOf" srcId="{151E31B0-CC7D-48B0-9427-D50F1F8AA03E}" destId="{D626B221-B3E5-463E-A38D-7FEC283FE1B4}" srcOrd="0" destOrd="0" presId="urn:microsoft.com/office/officeart/2005/8/layout/radial2"/>
    <dgm:cxn modelId="{8F4F4104-10F5-496E-AFEE-559B19B250F3}" srcId="{7CB69C59-65D1-445C-A1FE-86353174F602}" destId="{15EE55FB-9AA4-47D1-8735-7E5541267AA2}" srcOrd="2" destOrd="0" parTransId="{1B515297-4C88-4590-BE72-FEAB83A75727}" sibTransId="{1D46DC06-7EAE-47E2-BA42-FB62B33297FB}"/>
    <dgm:cxn modelId="{977572DC-94B2-480E-AE1B-87D8B1947510}" srcId="{7CB69C59-65D1-445C-A1FE-86353174F602}" destId="{E2E5C9BB-D8C8-4DCA-AC47-E39C14BBADB4}" srcOrd="0" destOrd="0" parTransId="{F40AFC5B-8B4A-4E39-A8B2-FF9DBB2BF83F}" sibTransId="{A2D68B2C-366C-4F35-8744-4FE050CE197C}"/>
    <dgm:cxn modelId="{2AC9C02D-43AE-4BCD-9B36-725386D203E5}" type="presOf" srcId="{7ABA8306-59CF-4D7D-9B48-B097688811E7}" destId="{E6E4A228-9BA3-4A0D-B438-07380CBC3105}" srcOrd="0" destOrd="0" presId="urn:microsoft.com/office/officeart/2005/8/layout/radial2"/>
    <dgm:cxn modelId="{01FB8FFE-1CE4-48EE-B8F2-37D28D9BB721}" type="presOf" srcId="{E2E5C9BB-D8C8-4DCA-AC47-E39C14BBADB4}" destId="{A19ED4EA-8D3C-4FC5-8408-00B3D884E173}" srcOrd="0" destOrd="0" presId="urn:microsoft.com/office/officeart/2005/8/layout/radial2"/>
    <dgm:cxn modelId="{8BA79649-FD3D-4761-A6C8-5A0EE6825931}" srcId="{7CB69C59-65D1-445C-A1FE-86353174F602}" destId="{97E372A9-028A-4B6B-8CB0-859E81266AC2}" srcOrd="1" destOrd="0" parTransId="{956DF61B-109A-4CC1-887F-905F86700F8A}" sibTransId="{5E940282-1766-4D0F-9136-A0768ADBE6DC}"/>
    <dgm:cxn modelId="{31FF3578-E066-45BC-B02C-501D69EA278C}" type="presOf" srcId="{97E372A9-028A-4B6B-8CB0-859E81266AC2}" destId="{A19ED4EA-8D3C-4FC5-8408-00B3D884E173}" srcOrd="0" destOrd="1" presId="urn:microsoft.com/office/officeart/2005/8/layout/radial2"/>
    <dgm:cxn modelId="{B23E5BD0-8B8E-458E-9E4C-B0164C080420}" type="presOf" srcId="{7CB69C59-65D1-445C-A1FE-86353174F602}" destId="{E0B208B5-AB64-413D-B392-4AA0A1D2C011}" srcOrd="0" destOrd="0" presId="urn:microsoft.com/office/officeart/2005/8/layout/radial2"/>
    <dgm:cxn modelId="{428512DE-E4BB-44DD-BBAC-AE4987343DF0}" type="presOf" srcId="{62491F35-B246-4F4E-A15F-366B1DB1A1BE}" destId="{487054ED-DA5B-4C4D-8993-DE2C0E4FCA94}" srcOrd="0" destOrd="0" presId="urn:microsoft.com/office/officeart/2005/8/layout/radial2"/>
    <dgm:cxn modelId="{158F64E6-E1B0-481F-B555-08B073C5C41D}" type="presOf" srcId="{C5377920-21B5-44A2-B3DB-4A8885F4BDF6}" destId="{E77B3FF8-5386-46B6-BEFD-AC72B5282174}" srcOrd="0" destOrd="0" presId="urn:microsoft.com/office/officeart/2005/8/layout/radial2"/>
    <dgm:cxn modelId="{BC4A9D81-EC94-46B9-BB89-91844B3DB15C}" type="presParOf" srcId="{E77B3FF8-5386-46B6-BEFD-AC72B5282174}" destId="{0909C8EF-6405-4993-B2E8-C319C135CFA2}" srcOrd="0" destOrd="0" presId="urn:microsoft.com/office/officeart/2005/8/layout/radial2"/>
    <dgm:cxn modelId="{B61AC456-547F-4D51-BC26-98DADE4CC70A}" type="presParOf" srcId="{0909C8EF-6405-4993-B2E8-C319C135CFA2}" destId="{D53F78A8-2984-4DF6-81EE-F37614C0DA63}" srcOrd="0" destOrd="0" presId="urn:microsoft.com/office/officeart/2005/8/layout/radial2"/>
    <dgm:cxn modelId="{4FF5DCCC-6AF3-4F71-9CCF-0E0E9AE89FAB}" type="presParOf" srcId="{D53F78A8-2984-4DF6-81EE-F37614C0DA63}" destId="{19498D5B-72ED-46B5-A098-81F9C86FFFF8}" srcOrd="0" destOrd="0" presId="urn:microsoft.com/office/officeart/2005/8/layout/radial2"/>
    <dgm:cxn modelId="{B5C0A7F2-2D5B-4E84-B6A3-417230850F24}" type="presParOf" srcId="{D53F78A8-2984-4DF6-81EE-F37614C0DA63}" destId="{DF02C5B5-339D-43E0-8564-7FD2ED03796E}" srcOrd="1" destOrd="0" presId="urn:microsoft.com/office/officeart/2005/8/layout/radial2"/>
    <dgm:cxn modelId="{9FBDBEB5-E913-49EF-9B3C-E17DB3AD2BC4}" type="presParOf" srcId="{0909C8EF-6405-4993-B2E8-C319C135CFA2}" destId="{D626B221-B3E5-463E-A38D-7FEC283FE1B4}" srcOrd="1" destOrd="0" presId="urn:microsoft.com/office/officeart/2005/8/layout/radial2"/>
    <dgm:cxn modelId="{AD4811DF-54BA-4E69-BC91-DEDC65EB9377}" type="presParOf" srcId="{0909C8EF-6405-4993-B2E8-C319C135CFA2}" destId="{0BB10911-25D5-4860-9D3D-A894582EADE1}" srcOrd="2" destOrd="0" presId="urn:microsoft.com/office/officeart/2005/8/layout/radial2"/>
    <dgm:cxn modelId="{16709A2C-454A-46E1-90BD-11A2407C6245}" type="presParOf" srcId="{0BB10911-25D5-4860-9D3D-A894582EADE1}" destId="{E0B208B5-AB64-413D-B392-4AA0A1D2C011}" srcOrd="0" destOrd="0" presId="urn:microsoft.com/office/officeart/2005/8/layout/radial2"/>
    <dgm:cxn modelId="{2E5001FE-578A-4103-9FE9-85713C30BBAB}" type="presParOf" srcId="{0BB10911-25D5-4860-9D3D-A894582EADE1}" destId="{A19ED4EA-8D3C-4FC5-8408-00B3D884E173}" srcOrd="1" destOrd="0" presId="urn:microsoft.com/office/officeart/2005/8/layout/radial2"/>
    <dgm:cxn modelId="{FC4CCBFF-B834-445F-A5CB-6B7BE62004D7}" type="presParOf" srcId="{0909C8EF-6405-4993-B2E8-C319C135CFA2}" destId="{AF2766C0-5194-4F9D-9AD2-597E19C45824}" srcOrd="3" destOrd="0" presId="urn:microsoft.com/office/officeart/2005/8/layout/radial2"/>
    <dgm:cxn modelId="{40DD29E1-34CB-49E3-902C-242C589A4B29}" type="presParOf" srcId="{0909C8EF-6405-4993-B2E8-C319C135CFA2}" destId="{101CCE9F-81F8-43FB-B6D6-DFE8154B1B65}" srcOrd="4" destOrd="0" presId="urn:microsoft.com/office/officeart/2005/8/layout/radial2"/>
    <dgm:cxn modelId="{C8C55CEB-449B-4971-8307-7381150C5F39}" type="presParOf" srcId="{101CCE9F-81F8-43FB-B6D6-DFE8154B1B65}" destId="{E6E4A228-9BA3-4A0D-B438-07380CBC3105}" srcOrd="0" destOrd="0" presId="urn:microsoft.com/office/officeart/2005/8/layout/radial2"/>
    <dgm:cxn modelId="{5A9DD2CE-1449-4D90-94D2-5396875A2D6C}" type="presParOf" srcId="{101CCE9F-81F8-43FB-B6D6-DFE8154B1B65}" destId="{487054ED-DA5B-4C4D-8993-DE2C0E4FCA94}" srcOrd="1" destOrd="0" presId="urn:microsoft.com/office/officeart/2005/8/layout/radial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B334D0-9496-418E-914F-3D5CBD6C06A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VE"/>
        </a:p>
      </dgm:t>
    </dgm:pt>
    <dgm:pt modelId="{61F15453-EC1A-4B2B-9C72-7B2B13C56241}">
      <dgm:prSet phldrT="[Texto]" phldr="1"/>
      <dgm:spPr/>
      <dgm:t>
        <a:bodyPr/>
        <a:lstStyle/>
        <a:p>
          <a:endParaRPr lang="es-VE"/>
        </a:p>
      </dgm:t>
    </dgm:pt>
    <dgm:pt modelId="{09DA87F5-2494-4629-9B7D-159F824AA5C2}" type="parTrans" cxnId="{A4E43595-34CC-424D-B017-A61CED83E110}">
      <dgm:prSet/>
      <dgm:spPr/>
      <dgm:t>
        <a:bodyPr/>
        <a:lstStyle/>
        <a:p>
          <a:endParaRPr lang="es-VE"/>
        </a:p>
      </dgm:t>
    </dgm:pt>
    <dgm:pt modelId="{A34BD26D-DDBF-4444-82BB-2E6B0692B944}" type="sibTrans" cxnId="{A4E43595-34CC-424D-B017-A61CED83E110}">
      <dgm:prSet/>
      <dgm:spPr/>
      <dgm:t>
        <a:bodyPr/>
        <a:lstStyle/>
        <a:p>
          <a:endParaRPr lang="es-VE"/>
        </a:p>
      </dgm:t>
    </dgm:pt>
    <dgm:pt modelId="{A5A666FC-4690-465C-B1BD-67A9FEEE40BA}">
      <dgm:prSet phldrT="[Texto]" phldr="1"/>
      <dgm:spPr/>
      <dgm:t>
        <a:bodyPr/>
        <a:lstStyle/>
        <a:p>
          <a:endParaRPr lang="es-VE"/>
        </a:p>
      </dgm:t>
    </dgm:pt>
    <dgm:pt modelId="{6560B85A-58DA-41D8-8E60-BBDD8744EB3A}" type="parTrans" cxnId="{BB65B5CF-D9D2-467C-9C2B-570FCFE44C51}">
      <dgm:prSet/>
      <dgm:spPr/>
      <dgm:t>
        <a:bodyPr/>
        <a:lstStyle/>
        <a:p>
          <a:endParaRPr lang="es-VE"/>
        </a:p>
      </dgm:t>
    </dgm:pt>
    <dgm:pt modelId="{16A07F0D-E178-4E8A-9086-529D5EFB5FD8}" type="sibTrans" cxnId="{BB65B5CF-D9D2-467C-9C2B-570FCFE44C51}">
      <dgm:prSet/>
      <dgm:spPr/>
      <dgm:t>
        <a:bodyPr/>
        <a:lstStyle/>
        <a:p>
          <a:endParaRPr lang="es-VE"/>
        </a:p>
      </dgm:t>
    </dgm:pt>
    <dgm:pt modelId="{1844947A-1950-4EEC-B64E-4FF121B673D1}">
      <dgm:prSet phldrT="[Texto]" phldr="1"/>
      <dgm:spPr/>
      <dgm:t>
        <a:bodyPr/>
        <a:lstStyle/>
        <a:p>
          <a:endParaRPr lang="es-VE"/>
        </a:p>
      </dgm:t>
    </dgm:pt>
    <dgm:pt modelId="{4B51E48B-1109-4B9A-B828-B67D7AAD4921}" type="parTrans" cxnId="{7E930AAD-8940-4795-9876-1949736CCE45}">
      <dgm:prSet/>
      <dgm:spPr/>
      <dgm:t>
        <a:bodyPr/>
        <a:lstStyle/>
        <a:p>
          <a:endParaRPr lang="es-VE"/>
        </a:p>
      </dgm:t>
    </dgm:pt>
    <dgm:pt modelId="{BFCAB840-770D-48C8-A8F4-D4CB5FDA5A61}" type="sibTrans" cxnId="{7E930AAD-8940-4795-9876-1949736CCE45}">
      <dgm:prSet/>
      <dgm:spPr/>
      <dgm:t>
        <a:bodyPr/>
        <a:lstStyle/>
        <a:p>
          <a:endParaRPr lang="es-VE"/>
        </a:p>
      </dgm:t>
    </dgm:pt>
    <dgm:pt modelId="{920F7088-F71C-4092-8543-33B1AC1F8CD4}">
      <dgm:prSet phldrT="[Texto]" phldr="1"/>
      <dgm:spPr/>
      <dgm:t>
        <a:bodyPr/>
        <a:lstStyle/>
        <a:p>
          <a:endParaRPr lang="es-VE"/>
        </a:p>
      </dgm:t>
    </dgm:pt>
    <dgm:pt modelId="{7727B196-7614-495A-92DB-1B033A3D02B4}" type="parTrans" cxnId="{458141AE-E18B-4D12-9DE7-741A7B060D4A}">
      <dgm:prSet/>
      <dgm:spPr/>
      <dgm:t>
        <a:bodyPr/>
        <a:lstStyle/>
        <a:p>
          <a:endParaRPr lang="es-VE"/>
        </a:p>
      </dgm:t>
    </dgm:pt>
    <dgm:pt modelId="{4A833950-3F02-4EFB-9732-685A8AF7F923}" type="sibTrans" cxnId="{458141AE-E18B-4D12-9DE7-741A7B060D4A}">
      <dgm:prSet/>
      <dgm:spPr/>
      <dgm:t>
        <a:bodyPr/>
        <a:lstStyle/>
        <a:p>
          <a:endParaRPr lang="es-VE"/>
        </a:p>
      </dgm:t>
    </dgm:pt>
    <dgm:pt modelId="{D308F04A-8B6F-47B3-B3D2-DBEF74C44EA6}">
      <dgm:prSet phldrT="[Texto]" phldr="1"/>
      <dgm:spPr/>
      <dgm:t>
        <a:bodyPr/>
        <a:lstStyle/>
        <a:p>
          <a:endParaRPr lang="es-VE"/>
        </a:p>
      </dgm:t>
    </dgm:pt>
    <dgm:pt modelId="{1BDDF858-EA67-44E9-9C6C-0F26898AEA1A}" type="parTrans" cxnId="{7CBF68FD-B00F-438B-9C6C-FE8C59B0D2E2}">
      <dgm:prSet/>
      <dgm:spPr/>
      <dgm:t>
        <a:bodyPr/>
        <a:lstStyle/>
        <a:p>
          <a:endParaRPr lang="es-VE"/>
        </a:p>
      </dgm:t>
    </dgm:pt>
    <dgm:pt modelId="{D3BA18E3-73A0-4236-939B-7A49C54D05A5}" type="sibTrans" cxnId="{7CBF68FD-B00F-438B-9C6C-FE8C59B0D2E2}">
      <dgm:prSet/>
      <dgm:spPr/>
      <dgm:t>
        <a:bodyPr/>
        <a:lstStyle/>
        <a:p>
          <a:endParaRPr lang="es-VE"/>
        </a:p>
      </dgm:t>
    </dgm:pt>
    <dgm:pt modelId="{83531B67-9482-408D-86AF-37788F1ABB31}">
      <dgm:prSet phldrT="[Texto]" phldr="1"/>
      <dgm:spPr/>
      <dgm:t>
        <a:bodyPr/>
        <a:lstStyle/>
        <a:p>
          <a:endParaRPr lang="es-VE"/>
        </a:p>
      </dgm:t>
    </dgm:pt>
    <dgm:pt modelId="{1749C3CC-CB70-470F-9095-40993DAE5FD2}" type="parTrans" cxnId="{411201A4-B90E-4A21-8B0C-27E9FF7F696E}">
      <dgm:prSet/>
      <dgm:spPr/>
      <dgm:t>
        <a:bodyPr/>
        <a:lstStyle/>
        <a:p>
          <a:endParaRPr lang="es-VE"/>
        </a:p>
      </dgm:t>
    </dgm:pt>
    <dgm:pt modelId="{29785A48-94CC-4993-9B09-F819D796B76F}" type="sibTrans" cxnId="{411201A4-B90E-4A21-8B0C-27E9FF7F696E}">
      <dgm:prSet/>
      <dgm:spPr/>
      <dgm:t>
        <a:bodyPr/>
        <a:lstStyle/>
        <a:p>
          <a:endParaRPr lang="es-VE"/>
        </a:p>
      </dgm:t>
    </dgm:pt>
    <dgm:pt modelId="{A6CB5CD8-A4DD-46EE-84DA-0C2B5935D353}">
      <dgm:prSet phldrT="[Texto]" phldr="1"/>
      <dgm:spPr/>
      <dgm:t>
        <a:bodyPr/>
        <a:lstStyle/>
        <a:p>
          <a:endParaRPr lang="es-VE"/>
        </a:p>
      </dgm:t>
    </dgm:pt>
    <dgm:pt modelId="{4667C833-12B6-44F4-9120-9A17993A6CE1}" type="parTrans" cxnId="{7A4035E7-0A13-4862-8BBF-A92042F767EE}">
      <dgm:prSet/>
      <dgm:spPr/>
      <dgm:t>
        <a:bodyPr/>
        <a:lstStyle/>
        <a:p>
          <a:endParaRPr lang="es-VE"/>
        </a:p>
      </dgm:t>
    </dgm:pt>
    <dgm:pt modelId="{721C5AFB-8BE0-42A4-82B0-9ABCD7068AFD}" type="sibTrans" cxnId="{7A4035E7-0A13-4862-8BBF-A92042F767EE}">
      <dgm:prSet/>
      <dgm:spPr/>
      <dgm:t>
        <a:bodyPr/>
        <a:lstStyle/>
        <a:p>
          <a:endParaRPr lang="es-VE"/>
        </a:p>
      </dgm:t>
    </dgm:pt>
    <dgm:pt modelId="{D6ABB6D3-EA4F-43A1-96F5-5838EB02DDA4}">
      <dgm:prSet phldrT="[Texto]" phldr="1"/>
      <dgm:spPr/>
      <dgm:t>
        <a:bodyPr/>
        <a:lstStyle/>
        <a:p>
          <a:endParaRPr lang="es-VE"/>
        </a:p>
      </dgm:t>
    </dgm:pt>
    <dgm:pt modelId="{3C7192D7-BBC8-4672-92B6-E8F2501FD3FB}" type="parTrans" cxnId="{143801BD-7019-4F04-9CD0-A22312F0E1E2}">
      <dgm:prSet/>
      <dgm:spPr/>
      <dgm:t>
        <a:bodyPr/>
        <a:lstStyle/>
        <a:p>
          <a:endParaRPr lang="es-VE"/>
        </a:p>
      </dgm:t>
    </dgm:pt>
    <dgm:pt modelId="{EBE363EC-4424-44E3-B25E-8A75BC3A25A1}" type="sibTrans" cxnId="{143801BD-7019-4F04-9CD0-A22312F0E1E2}">
      <dgm:prSet/>
      <dgm:spPr/>
      <dgm:t>
        <a:bodyPr/>
        <a:lstStyle/>
        <a:p>
          <a:endParaRPr lang="es-VE"/>
        </a:p>
      </dgm:t>
    </dgm:pt>
    <dgm:pt modelId="{5C9DE533-5C83-4450-AAFE-23A362F651EA}">
      <dgm:prSet phldrT="[Texto]" phldr="1"/>
      <dgm:spPr/>
      <dgm:t>
        <a:bodyPr/>
        <a:lstStyle/>
        <a:p>
          <a:endParaRPr lang="es-VE"/>
        </a:p>
      </dgm:t>
    </dgm:pt>
    <dgm:pt modelId="{9B3495F5-438A-4AF7-8A4E-7BDFCCC2FB97}" type="parTrans" cxnId="{30FA2A17-BE08-4AE6-A086-80E0FF986A66}">
      <dgm:prSet/>
      <dgm:spPr/>
      <dgm:t>
        <a:bodyPr/>
        <a:lstStyle/>
        <a:p>
          <a:endParaRPr lang="es-VE"/>
        </a:p>
      </dgm:t>
    </dgm:pt>
    <dgm:pt modelId="{699EF9B8-762A-4391-A314-DC4D0BC394D0}" type="sibTrans" cxnId="{30FA2A17-BE08-4AE6-A086-80E0FF986A66}">
      <dgm:prSet/>
      <dgm:spPr/>
      <dgm:t>
        <a:bodyPr/>
        <a:lstStyle/>
        <a:p>
          <a:endParaRPr lang="es-VE"/>
        </a:p>
      </dgm:t>
    </dgm:pt>
    <dgm:pt modelId="{7ECE881D-7590-46A2-AE3A-24759A1F66A3}" type="pres">
      <dgm:prSet presAssocID="{C2B334D0-9496-418E-914F-3D5CBD6C06A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CF64DE67-968E-4B9C-873D-8FADE98181ED}" type="pres">
      <dgm:prSet presAssocID="{C2B334D0-9496-418E-914F-3D5CBD6C06AF}" presName="cycle" presStyleCnt="0"/>
      <dgm:spPr/>
    </dgm:pt>
    <dgm:pt modelId="{BE5521D9-86E6-4FFE-B840-2C48A4BF957E}" type="pres">
      <dgm:prSet presAssocID="{C2B334D0-9496-418E-914F-3D5CBD6C06AF}" presName="centerShape" presStyleCnt="0"/>
      <dgm:spPr/>
    </dgm:pt>
    <dgm:pt modelId="{0F57F193-D333-4062-98EF-AADC7A9A1178}" type="pres">
      <dgm:prSet presAssocID="{C2B334D0-9496-418E-914F-3D5CBD6C06AF}" presName="connSite" presStyleLbl="node1" presStyleIdx="0" presStyleCnt="4"/>
      <dgm:spPr/>
    </dgm:pt>
    <dgm:pt modelId="{71782ADC-3405-410B-8A22-D6904DE82D95}" type="pres">
      <dgm:prSet presAssocID="{C2B334D0-9496-418E-914F-3D5CBD6C06AF}" presName="visible" presStyleLbl="node1" presStyleIdx="0" presStyleCnt="4"/>
      <dgm:spPr/>
    </dgm:pt>
    <dgm:pt modelId="{5F46CF9D-AB4C-4B5C-96AD-BD1492E37F16}" type="pres">
      <dgm:prSet presAssocID="{09DA87F5-2494-4629-9B7D-159F824AA5C2}" presName="Name25" presStyleLbl="parChTrans1D1" presStyleIdx="0" presStyleCnt="3"/>
      <dgm:spPr/>
      <dgm:t>
        <a:bodyPr/>
        <a:lstStyle/>
        <a:p>
          <a:endParaRPr lang="es-VE"/>
        </a:p>
      </dgm:t>
    </dgm:pt>
    <dgm:pt modelId="{DD38A179-A8B6-496B-B6B7-248A74821C07}" type="pres">
      <dgm:prSet presAssocID="{61F15453-EC1A-4B2B-9C72-7B2B13C56241}" presName="node" presStyleCnt="0"/>
      <dgm:spPr/>
    </dgm:pt>
    <dgm:pt modelId="{FB76D48A-F828-4A68-AC8C-209759E7BF6F}" type="pres">
      <dgm:prSet presAssocID="{61F15453-EC1A-4B2B-9C72-7B2B13C56241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DFE6B6E7-DB4F-4261-9F1E-D58B60A07AEC}" type="pres">
      <dgm:prSet presAssocID="{61F15453-EC1A-4B2B-9C72-7B2B13C5624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8BDAECDD-034A-47CA-BDA8-2D5C7E49D51A}" type="pres">
      <dgm:prSet presAssocID="{7727B196-7614-495A-92DB-1B033A3D02B4}" presName="Name25" presStyleLbl="parChTrans1D1" presStyleIdx="1" presStyleCnt="3"/>
      <dgm:spPr/>
      <dgm:t>
        <a:bodyPr/>
        <a:lstStyle/>
        <a:p>
          <a:endParaRPr lang="es-VE"/>
        </a:p>
      </dgm:t>
    </dgm:pt>
    <dgm:pt modelId="{DB0D33E3-8AF9-4AA1-A6F2-AEAB545C99D2}" type="pres">
      <dgm:prSet presAssocID="{920F7088-F71C-4092-8543-33B1AC1F8CD4}" presName="node" presStyleCnt="0"/>
      <dgm:spPr/>
    </dgm:pt>
    <dgm:pt modelId="{1DE8DC9E-AEBB-4ACF-96BF-ADE11FFC873D}" type="pres">
      <dgm:prSet presAssocID="{920F7088-F71C-4092-8543-33B1AC1F8CD4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54E486C3-3AB5-413D-A87C-ABF82CFF518F}" type="pres">
      <dgm:prSet presAssocID="{920F7088-F71C-4092-8543-33B1AC1F8CD4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57261F18-B706-47F4-8ABB-A0723BA9F863}" type="pres">
      <dgm:prSet presAssocID="{4667C833-12B6-44F4-9120-9A17993A6CE1}" presName="Name25" presStyleLbl="parChTrans1D1" presStyleIdx="2" presStyleCnt="3"/>
      <dgm:spPr/>
      <dgm:t>
        <a:bodyPr/>
        <a:lstStyle/>
        <a:p>
          <a:endParaRPr lang="es-VE"/>
        </a:p>
      </dgm:t>
    </dgm:pt>
    <dgm:pt modelId="{6ECCF778-0FD0-444E-A016-6ACAC2D4C43F}" type="pres">
      <dgm:prSet presAssocID="{A6CB5CD8-A4DD-46EE-84DA-0C2B5935D353}" presName="node" presStyleCnt="0"/>
      <dgm:spPr/>
    </dgm:pt>
    <dgm:pt modelId="{F4CAAEEE-A420-46F5-8FFF-9D64FFCBAB08}" type="pres">
      <dgm:prSet presAssocID="{A6CB5CD8-A4DD-46EE-84DA-0C2B5935D353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F7D23430-E832-4011-AD19-4A9C34CB4425}" type="pres">
      <dgm:prSet presAssocID="{A6CB5CD8-A4DD-46EE-84DA-0C2B5935D353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18F0083A-D574-4C5A-B030-D0C7C1DDB30A}" type="presOf" srcId="{5C9DE533-5C83-4450-AAFE-23A362F651EA}" destId="{F7D23430-E832-4011-AD19-4A9C34CB4425}" srcOrd="0" destOrd="1" presId="urn:microsoft.com/office/officeart/2005/8/layout/radial2"/>
    <dgm:cxn modelId="{EAA0EE15-C36C-4B09-A972-6A78140CE324}" type="presOf" srcId="{A5A666FC-4690-465C-B1BD-67A9FEEE40BA}" destId="{DFE6B6E7-DB4F-4261-9F1E-D58B60A07AEC}" srcOrd="0" destOrd="0" presId="urn:microsoft.com/office/officeart/2005/8/layout/radial2"/>
    <dgm:cxn modelId="{D012923C-0E99-4AF5-A2C1-3B688D435939}" type="presOf" srcId="{D308F04A-8B6F-47B3-B3D2-DBEF74C44EA6}" destId="{54E486C3-3AB5-413D-A87C-ABF82CFF518F}" srcOrd="0" destOrd="0" presId="urn:microsoft.com/office/officeart/2005/8/layout/radial2"/>
    <dgm:cxn modelId="{F8109C61-0998-4F18-A789-EDE336709854}" type="presOf" srcId="{4667C833-12B6-44F4-9120-9A17993A6CE1}" destId="{57261F18-B706-47F4-8ABB-A0723BA9F863}" srcOrd="0" destOrd="0" presId="urn:microsoft.com/office/officeart/2005/8/layout/radial2"/>
    <dgm:cxn modelId="{A429406C-1F73-4319-A8E0-E22E2CC3172E}" type="presOf" srcId="{920F7088-F71C-4092-8543-33B1AC1F8CD4}" destId="{1DE8DC9E-AEBB-4ACF-96BF-ADE11FFC873D}" srcOrd="0" destOrd="0" presId="urn:microsoft.com/office/officeart/2005/8/layout/radial2"/>
    <dgm:cxn modelId="{143801BD-7019-4F04-9CD0-A22312F0E1E2}" srcId="{A6CB5CD8-A4DD-46EE-84DA-0C2B5935D353}" destId="{D6ABB6D3-EA4F-43A1-96F5-5838EB02DDA4}" srcOrd="0" destOrd="0" parTransId="{3C7192D7-BBC8-4672-92B6-E8F2501FD3FB}" sibTransId="{EBE363EC-4424-44E3-B25E-8A75BC3A25A1}"/>
    <dgm:cxn modelId="{7A4035E7-0A13-4862-8BBF-A92042F767EE}" srcId="{C2B334D0-9496-418E-914F-3D5CBD6C06AF}" destId="{A6CB5CD8-A4DD-46EE-84DA-0C2B5935D353}" srcOrd="2" destOrd="0" parTransId="{4667C833-12B6-44F4-9120-9A17993A6CE1}" sibTransId="{721C5AFB-8BE0-42A4-82B0-9ABCD7068AFD}"/>
    <dgm:cxn modelId="{30FA2A17-BE08-4AE6-A086-80E0FF986A66}" srcId="{A6CB5CD8-A4DD-46EE-84DA-0C2B5935D353}" destId="{5C9DE533-5C83-4450-AAFE-23A362F651EA}" srcOrd="1" destOrd="0" parTransId="{9B3495F5-438A-4AF7-8A4E-7BDFCCC2FB97}" sibTransId="{699EF9B8-762A-4391-A314-DC4D0BC394D0}"/>
    <dgm:cxn modelId="{7E930AAD-8940-4795-9876-1949736CCE45}" srcId="{61F15453-EC1A-4B2B-9C72-7B2B13C56241}" destId="{1844947A-1950-4EEC-B64E-4FF121B673D1}" srcOrd="1" destOrd="0" parTransId="{4B51E48B-1109-4B9A-B828-B67D7AAD4921}" sibTransId="{BFCAB840-770D-48C8-A8F4-D4CB5FDA5A61}"/>
    <dgm:cxn modelId="{8DBED5A6-AE54-4B9A-912E-96DE9C62095E}" type="presOf" srcId="{61F15453-EC1A-4B2B-9C72-7B2B13C56241}" destId="{FB76D48A-F828-4A68-AC8C-209759E7BF6F}" srcOrd="0" destOrd="0" presId="urn:microsoft.com/office/officeart/2005/8/layout/radial2"/>
    <dgm:cxn modelId="{411201A4-B90E-4A21-8B0C-27E9FF7F696E}" srcId="{920F7088-F71C-4092-8543-33B1AC1F8CD4}" destId="{83531B67-9482-408D-86AF-37788F1ABB31}" srcOrd="1" destOrd="0" parTransId="{1749C3CC-CB70-470F-9095-40993DAE5FD2}" sibTransId="{29785A48-94CC-4993-9B09-F819D796B76F}"/>
    <dgm:cxn modelId="{BB65B5CF-D9D2-467C-9C2B-570FCFE44C51}" srcId="{61F15453-EC1A-4B2B-9C72-7B2B13C56241}" destId="{A5A666FC-4690-465C-B1BD-67A9FEEE40BA}" srcOrd="0" destOrd="0" parTransId="{6560B85A-58DA-41D8-8E60-BBDD8744EB3A}" sibTransId="{16A07F0D-E178-4E8A-9086-529D5EFB5FD8}"/>
    <dgm:cxn modelId="{FE42E77F-3E04-47BA-9FC9-024837501C0D}" type="presOf" srcId="{C2B334D0-9496-418E-914F-3D5CBD6C06AF}" destId="{7ECE881D-7590-46A2-AE3A-24759A1F66A3}" srcOrd="0" destOrd="0" presId="urn:microsoft.com/office/officeart/2005/8/layout/radial2"/>
    <dgm:cxn modelId="{1D0DB79F-C51D-4437-A487-30D1CEBDECE4}" type="presOf" srcId="{7727B196-7614-495A-92DB-1B033A3D02B4}" destId="{8BDAECDD-034A-47CA-BDA8-2D5C7E49D51A}" srcOrd="0" destOrd="0" presId="urn:microsoft.com/office/officeart/2005/8/layout/radial2"/>
    <dgm:cxn modelId="{55F9479A-5998-44DD-B936-F92BC5CA1A4E}" type="presOf" srcId="{D6ABB6D3-EA4F-43A1-96F5-5838EB02DDA4}" destId="{F7D23430-E832-4011-AD19-4A9C34CB4425}" srcOrd="0" destOrd="0" presId="urn:microsoft.com/office/officeart/2005/8/layout/radial2"/>
    <dgm:cxn modelId="{A4E43595-34CC-424D-B017-A61CED83E110}" srcId="{C2B334D0-9496-418E-914F-3D5CBD6C06AF}" destId="{61F15453-EC1A-4B2B-9C72-7B2B13C56241}" srcOrd="0" destOrd="0" parTransId="{09DA87F5-2494-4629-9B7D-159F824AA5C2}" sibTransId="{A34BD26D-DDBF-4444-82BB-2E6B0692B944}"/>
    <dgm:cxn modelId="{458141AE-E18B-4D12-9DE7-741A7B060D4A}" srcId="{C2B334D0-9496-418E-914F-3D5CBD6C06AF}" destId="{920F7088-F71C-4092-8543-33B1AC1F8CD4}" srcOrd="1" destOrd="0" parTransId="{7727B196-7614-495A-92DB-1B033A3D02B4}" sibTransId="{4A833950-3F02-4EFB-9732-685A8AF7F923}"/>
    <dgm:cxn modelId="{D06DC7AA-CD81-4056-A469-5CAB69F19073}" type="presOf" srcId="{A6CB5CD8-A4DD-46EE-84DA-0C2B5935D353}" destId="{F4CAAEEE-A420-46F5-8FFF-9D64FFCBAB08}" srcOrd="0" destOrd="0" presId="urn:microsoft.com/office/officeart/2005/8/layout/radial2"/>
    <dgm:cxn modelId="{0BEAF38F-2672-409B-A7AA-D848D5A7CFD0}" type="presOf" srcId="{1844947A-1950-4EEC-B64E-4FF121B673D1}" destId="{DFE6B6E7-DB4F-4261-9F1E-D58B60A07AEC}" srcOrd="0" destOrd="1" presId="urn:microsoft.com/office/officeart/2005/8/layout/radial2"/>
    <dgm:cxn modelId="{7CBF68FD-B00F-438B-9C6C-FE8C59B0D2E2}" srcId="{920F7088-F71C-4092-8543-33B1AC1F8CD4}" destId="{D308F04A-8B6F-47B3-B3D2-DBEF74C44EA6}" srcOrd="0" destOrd="0" parTransId="{1BDDF858-EA67-44E9-9C6C-0F26898AEA1A}" sibTransId="{D3BA18E3-73A0-4236-939B-7A49C54D05A5}"/>
    <dgm:cxn modelId="{728D7A1B-B8AC-4437-8F0C-3C60A66C1D4A}" type="presOf" srcId="{83531B67-9482-408D-86AF-37788F1ABB31}" destId="{54E486C3-3AB5-413D-A87C-ABF82CFF518F}" srcOrd="0" destOrd="1" presId="urn:microsoft.com/office/officeart/2005/8/layout/radial2"/>
    <dgm:cxn modelId="{E8FC1E66-23C4-48DE-A0F7-A8E58A2CBDF4}" type="presOf" srcId="{09DA87F5-2494-4629-9B7D-159F824AA5C2}" destId="{5F46CF9D-AB4C-4B5C-96AD-BD1492E37F16}" srcOrd="0" destOrd="0" presId="urn:microsoft.com/office/officeart/2005/8/layout/radial2"/>
    <dgm:cxn modelId="{BA61A90B-780A-4455-BD28-D0E00B7FB8AD}" type="presParOf" srcId="{7ECE881D-7590-46A2-AE3A-24759A1F66A3}" destId="{CF64DE67-968E-4B9C-873D-8FADE98181ED}" srcOrd="0" destOrd="0" presId="urn:microsoft.com/office/officeart/2005/8/layout/radial2"/>
    <dgm:cxn modelId="{E2DFC8C5-3CDA-4A60-BB82-030536DA3661}" type="presParOf" srcId="{CF64DE67-968E-4B9C-873D-8FADE98181ED}" destId="{BE5521D9-86E6-4FFE-B840-2C48A4BF957E}" srcOrd="0" destOrd="0" presId="urn:microsoft.com/office/officeart/2005/8/layout/radial2"/>
    <dgm:cxn modelId="{26159C6C-B3C7-47A8-B93F-D361F124D67D}" type="presParOf" srcId="{BE5521D9-86E6-4FFE-B840-2C48A4BF957E}" destId="{0F57F193-D333-4062-98EF-AADC7A9A1178}" srcOrd="0" destOrd="0" presId="urn:microsoft.com/office/officeart/2005/8/layout/radial2"/>
    <dgm:cxn modelId="{BB477D59-9496-4F34-BEFA-87D73F2DBD00}" type="presParOf" srcId="{BE5521D9-86E6-4FFE-B840-2C48A4BF957E}" destId="{71782ADC-3405-410B-8A22-D6904DE82D95}" srcOrd="1" destOrd="0" presId="urn:microsoft.com/office/officeart/2005/8/layout/radial2"/>
    <dgm:cxn modelId="{AB6666A0-9644-4494-89F3-976780A93F7B}" type="presParOf" srcId="{CF64DE67-968E-4B9C-873D-8FADE98181ED}" destId="{5F46CF9D-AB4C-4B5C-96AD-BD1492E37F16}" srcOrd="1" destOrd="0" presId="urn:microsoft.com/office/officeart/2005/8/layout/radial2"/>
    <dgm:cxn modelId="{302FBD0F-6C51-4BCC-B00C-534FCF46A8C0}" type="presParOf" srcId="{CF64DE67-968E-4B9C-873D-8FADE98181ED}" destId="{DD38A179-A8B6-496B-B6B7-248A74821C07}" srcOrd="2" destOrd="0" presId="urn:microsoft.com/office/officeart/2005/8/layout/radial2"/>
    <dgm:cxn modelId="{2734CCF6-3D04-482A-BD4D-907077CF1039}" type="presParOf" srcId="{DD38A179-A8B6-496B-B6B7-248A74821C07}" destId="{FB76D48A-F828-4A68-AC8C-209759E7BF6F}" srcOrd="0" destOrd="0" presId="urn:microsoft.com/office/officeart/2005/8/layout/radial2"/>
    <dgm:cxn modelId="{CEBD36FB-5998-486D-A623-F5B054E6FC3F}" type="presParOf" srcId="{DD38A179-A8B6-496B-B6B7-248A74821C07}" destId="{DFE6B6E7-DB4F-4261-9F1E-D58B60A07AEC}" srcOrd="1" destOrd="0" presId="urn:microsoft.com/office/officeart/2005/8/layout/radial2"/>
    <dgm:cxn modelId="{CA8AD7F3-5561-4CAA-B500-4E1F25A3F0C0}" type="presParOf" srcId="{CF64DE67-968E-4B9C-873D-8FADE98181ED}" destId="{8BDAECDD-034A-47CA-BDA8-2D5C7E49D51A}" srcOrd="3" destOrd="0" presId="urn:microsoft.com/office/officeart/2005/8/layout/radial2"/>
    <dgm:cxn modelId="{15C39F5E-6445-4944-B688-A14B0FD555B4}" type="presParOf" srcId="{CF64DE67-968E-4B9C-873D-8FADE98181ED}" destId="{DB0D33E3-8AF9-4AA1-A6F2-AEAB545C99D2}" srcOrd="4" destOrd="0" presId="urn:microsoft.com/office/officeart/2005/8/layout/radial2"/>
    <dgm:cxn modelId="{0E0E22AF-2B60-444B-BE65-6CD5D3D29288}" type="presParOf" srcId="{DB0D33E3-8AF9-4AA1-A6F2-AEAB545C99D2}" destId="{1DE8DC9E-AEBB-4ACF-96BF-ADE11FFC873D}" srcOrd="0" destOrd="0" presId="urn:microsoft.com/office/officeart/2005/8/layout/radial2"/>
    <dgm:cxn modelId="{6A51B5DF-A79E-418D-B58C-F03D3C0A346D}" type="presParOf" srcId="{DB0D33E3-8AF9-4AA1-A6F2-AEAB545C99D2}" destId="{54E486C3-3AB5-413D-A87C-ABF82CFF518F}" srcOrd="1" destOrd="0" presId="urn:microsoft.com/office/officeart/2005/8/layout/radial2"/>
    <dgm:cxn modelId="{7FB7F77B-0961-4A8D-934C-3F38B9A35C2D}" type="presParOf" srcId="{CF64DE67-968E-4B9C-873D-8FADE98181ED}" destId="{57261F18-B706-47F4-8ABB-A0723BA9F863}" srcOrd="5" destOrd="0" presId="urn:microsoft.com/office/officeart/2005/8/layout/radial2"/>
    <dgm:cxn modelId="{283A315F-480A-448A-8813-3BE068CB8428}" type="presParOf" srcId="{CF64DE67-968E-4B9C-873D-8FADE98181ED}" destId="{6ECCF778-0FD0-444E-A016-6ACAC2D4C43F}" srcOrd="6" destOrd="0" presId="urn:microsoft.com/office/officeart/2005/8/layout/radial2"/>
    <dgm:cxn modelId="{44C1460F-8A8F-4736-B9B9-7A03D617434D}" type="presParOf" srcId="{6ECCF778-0FD0-444E-A016-6ACAC2D4C43F}" destId="{F4CAAEEE-A420-46F5-8FFF-9D64FFCBAB08}" srcOrd="0" destOrd="0" presId="urn:microsoft.com/office/officeart/2005/8/layout/radial2"/>
    <dgm:cxn modelId="{FC373D68-8411-490B-86BF-C3CAB45303E1}" type="presParOf" srcId="{6ECCF778-0FD0-444E-A016-6ACAC2D4C43F}" destId="{F7D23430-E832-4011-AD19-4A9C34CB4425}" srcOrd="1" destOrd="0" presId="urn:microsoft.com/office/officeart/2005/8/layout/radial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03AA13-82E6-462C-BFFF-C3FAB89095E9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7B3CFC86-B82E-452A-833D-F3CD2D0A2CB4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VE" dirty="0" smtClean="0"/>
            <a:t>Combinación del producto y proceso</a:t>
          </a:r>
          <a:endParaRPr lang="es-VE" dirty="0"/>
        </a:p>
      </dgm:t>
    </dgm:pt>
    <dgm:pt modelId="{BD698E38-C186-41F0-A17B-17F1B88A060C}" type="parTrans" cxnId="{387F8FD2-D883-47BC-A6A6-C3ADDC185421}">
      <dgm:prSet/>
      <dgm:spPr/>
      <dgm:t>
        <a:bodyPr/>
        <a:lstStyle/>
        <a:p>
          <a:endParaRPr lang="es-VE"/>
        </a:p>
      </dgm:t>
    </dgm:pt>
    <dgm:pt modelId="{B3ABA729-2E9F-4923-805C-41F1084B7EA3}" type="sibTrans" cxnId="{387F8FD2-D883-47BC-A6A6-C3ADDC185421}">
      <dgm:prSet/>
      <dgm:spPr/>
      <dgm:t>
        <a:bodyPr/>
        <a:lstStyle/>
        <a:p>
          <a:endParaRPr lang="es-VE"/>
        </a:p>
      </dgm:t>
    </dgm:pt>
    <dgm:pt modelId="{AC4F5443-02D8-4F65-9EDD-1A244E598D57}">
      <dgm:prSet phldrT="[Texto]"/>
      <dgm:spPr/>
      <dgm:t>
        <a:bodyPr/>
        <a:lstStyle/>
        <a:p>
          <a:r>
            <a:rPr lang="es-VE" dirty="0" smtClean="0"/>
            <a:t>Comunicación</a:t>
          </a:r>
          <a:endParaRPr lang="es-VE" dirty="0"/>
        </a:p>
      </dgm:t>
    </dgm:pt>
    <dgm:pt modelId="{3BBE759C-E21F-4431-BF40-6649C5121B47}" type="parTrans" cxnId="{B023F43D-1AC2-4F18-BECE-E09A1ECF3BD9}">
      <dgm:prSet/>
      <dgm:spPr/>
      <dgm:t>
        <a:bodyPr/>
        <a:lstStyle/>
        <a:p>
          <a:endParaRPr lang="es-VE"/>
        </a:p>
      </dgm:t>
    </dgm:pt>
    <dgm:pt modelId="{AD33C957-66EA-451C-9A0E-8AAAB33DE527}" type="sibTrans" cxnId="{B023F43D-1AC2-4F18-BECE-E09A1ECF3BD9}">
      <dgm:prSet/>
      <dgm:spPr/>
      <dgm:t>
        <a:bodyPr/>
        <a:lstStyle/>
        <a:p>
          <a:endParaRPr lang="es-VE"/>
        </a:p>
      </dgm:t>
    </dgm:pt>
    <dgm:pt modelId="{B828F0BE-2E93-49FC-83CA-64D746716990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VE" dirty="0" smtClean="0"/>
            <a:t>Descomposición del proceso</a:t>
          </a:r>
          <a:endParaRPr lang="es-VE" dirty="0"/>
        </a:p>
      </dgm:t>
    </dgm:pt>
    <dgm:pt modelId="{A11AA9DD-7C5E-455C-B6DF-0AD3D1C7242F}" type="parTrans" cxnId="{F392D0E6-41FE-4955-9F1D-E912D01222ED}">
      <dgm:prSet/>
      <dgm:spPr/>
      <dgm:t>
        <a:bodyPr/>
        <a:lstStyle/>
        <a:p>
          <a:endParaRPr lang="es-VE"/>
        </a:p>
      </dgm:t>
    </dgm:pt>
    <dgm:pt modelId="{8ECFFFD5-AABC-4521-A9D7-45BFDCFF2B8F}" type="sibTrans" cxnId="{F392D0E6-41FE-4955-9F1D-E912D01222ED}">
      <dgm:prSet/>
      <dgm:spPr/>
      <dgm:t>
        <a:bodyPr/>
        <a:lstStyle/>
        <a:p>
          <a:endParaRPr lang="es-VE"/>
        </a:p>
      </dgm:t>
    </dgm:pt>
    <dgm:pt modelId="{42EB5853-19D8-486E-B330-83B99DDC86F2}">
      <dgm:prSet phldrT="[Texto]"/>
      <dgm:spPr/>
      <dgm:t>
        <a:bodyPr/>
        <a:lstStyle/>
        <a:p>
          <a:r>
            <a:rPr lang="es-VE" dirty="0" smtClean="0"/>
            <a:t>Desarrollar listas</a:t>
          </a:r>
          <a:endParaRPr lang="es-VE" dirty="0"/>
        </a:p>
      </dgm:t>
    </dgm:pt>
    <dgm:pt modelId="{201B999B-4B00-4A02-8013-BAB0D7A4B59E}" type="parTrans" cxnId="{CA1622C1-348A-46DB-9925-B1328AB21948}">
      <dgm:prSet/>
      <dgm:spPr/>
      <dgm:t>
        <a:bodyPr/>
        <a:lstStyle/>
        <a:p>
          <a:endParaRPr lang="es-VE"/>
        </a:p>
      </dgm:t>
    </dgm:pt>
    <dgm:pt modelId="{11D1A6EB-FEDC-4340-9F3A-82751FBE4211}" type="sibTrans" cxnId="{CA1622C1-348A-46DB-9925-B1328AB21948}">
      <dgm:prSet/>
      <dgm:spPr/>
      <dgm:t>
        <a:bodyPr/>
        <a:lstStyle/>
        <a:p>
          <a:endParaRPr lang="es-VE"/>
        </a:p>
      </dgm:t>
    </dgm:pt>
    <dgm:pt modelId="{311D4F42-E403-4095-98FA-2472DF972EF1}">
      <dgm:prSet phldrT="[Texto]"/>
      <dgm:spPr/>
      <dgm:t>
        <a:bodyPr/>
        <a:lstStyle/>
        <a:p>
          <a:r>
            <a:rPr lang="es-VE" dirty="0" smtClean="0"/>
            <a:t>Planificación</a:t>
          </a:r>
          <a:endParaRPr lang="es-VE" dirty="0"/>
        </a:p>
      </dgm:t>
    </dgm:pt>
    <dgm:pt modelId="{99F4CC29-3820-4A19-A9B9-C38442FBF547}" type="parTrans" cxnId="{CFF70EF3-EA0F-4BC0-94C0-22AB80E1A84F}">
      <dgm:prSet/>
      <dgm:spPr/>
      <dgm:t>
        <a:bodyPr/>
        <a:lstStyle/>
        <a:p>
          <a:endParaRPr lang="es-VE"/>
        </a:p>
      </dgm:t>
    </dgm:pt>
    <dgm:pt modelId="{282FD230-807F-490F-A16D-0312914EB4AF}" type="sibTrans" cxnId="{CFF70EF3-EA0F-4BC0-94C0-22AB80E1A84F}">
      <dgm:prSet/>
      <dgm:spPr/>
      <dgm:t>
        <a:bodyPr/>
        <a:lstStyle/>
        <a:p>
          <a:endParaRPr lang="es-VE"/>
        </a:p>
      </dgm:t>
    </dgm:pt>
    <dgm:pt modelId="{834354DF-D75C-43E1-83EA-778D1BC92CD3}">
      <dgm:prSet phldrT="[Texto]"/>
      <dgm:spPr/>
      <dgm:t>
        <a:bodyPr/>
        <a:lstStyle/>
        <a:p>
          <a:r>
            <a:rPr lang="es-VE" dirty="0" smtClean="0"/>
            <a:t>Modelado</a:t>
          </a:r>
          <a:endParaRPr lang="es-VE" dirty="0"/>
        </a:p>
      </dgm:t>
    </dgm:pt>
    <dgm:pt modelId="{13A1664A-1634-4A41-B81F-3E8FEDC54CB5}" type="parTrans" cxnId="{8DB39B3B-8A80-4C9D-AB25-EBA3D435F747}">
      <dgm:prSet/>
      <dgm:spPr/>
      <dgm:t>
        <a:bodyPr/>
        <a:lstStyle/>
        <a:p>
          <a:endParaRPr lang="es-VE"/>
        </a:p>
      </dgm:t>
    </dgm:pt>
    <dgm:pt modelId="{BEA9215C-858A-4AE7-814D-56F08C682107}" type="sibTrans" cxnId="{8DB39B3B-8A80-4C9D-AB25-EBA3D435F747}">
      <dgm:prSet/>
      <dgm:spPr/>
      <dgm:t>
        <a:bodyPr/>
        <a:lstStyle/>
        <a:p>
          <a:endParaRPr lang="es-VE"/>
        </a:p>
      </dgm:t>
    </dgm:pt>
    <dgm:pt modelId="{3C29684E-0820-4006-94A2-3BD794E4EAD1}">
      <dgm:prSet phldrT="[Texto]"/>
      <dgm:spPr/>
      <dgm:t>
        <a:bodyPr/>
        <a:lstStyle/>
        <a:p>
          <a:r>
            <a:rPr lang="es-VE" dirty="0" smtClean="0"/>
            <a:t>Construcción</a:t>
          </a:r>
          <a:endParaRPr lang="es-VE" dirty="0"/>
        </a:p>
      </dgm:t>
    </dgm:pt>
    <dgm:pt modelId="{A9BED9CE-3F89-47D9-968D-A82CE009E16E}" type="parTrans" cxnId="{70D232D1-5FD0-49AD-8CB6-B2544488479E}">
      <dgm:prSet/>
      <dgm:spPr/>
      <dgm:t>
        <a:bodyPr/>
        <a:lstStyle/>
        <a:p>
          <a:endParaRPr lang="es-VE"/>
        </a:p>
      </dgm:t>
    </dgm:pt>
    <dgm:pt modelId="{88E59501-8509-42AC-B90E-A9CF3AA960F4}" type="sibTrans" cxnId="{70D232D1-5FD0-49AD-8CB6-B2544488479E}">
      <dgm:prSet/>
      <dgm:spPr/>
      <dgm:t>
        <a:bodyPr/>
        <a:lstStyle/>
        <a:p>
          <a:endParaRPr lang="es-VE"/>
        </a:p>
      </dgm:t>
    </dgm:pt>
    <dgm:pt modelId="{9B81F530-5B00-495F-B796-E1E226E430FE}">
      <dgm:prSet phldrT="[Texto]"/>
      <dgm:spPr/>
      <dgm:t>
        <a:bodyPr/>
        <a:lstStyle/>
        <a:p>
          <a:r>
            <a:rPr lang="es-VE" dirty="0" smtClean="0"/>
            <a:t>Reunirse con el cliente</a:t>
          </a:r>
          <a:endParaRPr lang="es-VE" dirty="0"/>
        </a:p>
      </dgm:t>
    </dgm:pt>
    <dgm:pt modelId="{A57971EE-C6D7-4170-B28D-CB863B04A524}" type="parTrans" cxnId="{E95F9211-949D-46FA-B34E-8BC7E09F75E7}">
      <dgm:prSet/>
      <dgm:spPr/>
      <dgm:t>
        <a:bodyPr/>
        <a:lstStyle/>
        <a:p>
          <a:endParaRPr lang="es-VE"/>
        </a:p>
      </dgm:t>
    </dgm:pt>
    <dgm:pt modelId="{9D0BD680-4AE6-4E64-8919-D68535D12E32}" type="sibTrans" cxnId="{E95F9211-949D-46FA-B34E-8BC7E09F75E7}">
      <dgm:prSet/>
      <dgm:spPr/>
      <dgm:t>
        <a:bodyPr/>
        <a:lstStyle/>
        <a:p>
          <a:endParaRPr lang="es-VE"/>
        </a:p>
      </dgm:t>
    </dgm:pt>
    <dgm:pt modelId="{40524733-B884-40FB-97AD-69EDD6FF8CC7}">
      <dgm:prSet phldrT="[Texto]"/>
      <dgm:spPr/>
      <dgm:t>
        <a:bodyPr/>
        <a:lstStyle/>
        <a:p>
          <a:r>
            <a:rPr lang="es-VE" dirty="0" smtClean="0"/>
            <a:t>Revisar</a:t>
          </a:r>
          <a:endParaRPr lang="es-VE" dirty="0"/>
        </a:p>
      </dgm:t>
    </dgm:pt>
    <dgm:pt modelId="{C7EC8E6D-78A5-42B8-98FE-CDB2D8218CB7}" type="parTrans" cxnId="{C5B8916A-86F3-4312-90F9-2475EF7E39E8}">
      <dgm:prSet/>
      <dgm:spPr/>
      <dgm:t>
        <a:bodyPr/>
        <a:lstStyle/>
        <a:p>
          <a:endParaRPr lang="es-VE"/>
        </a:p>
      </dgm:t>
    </dgm:pt>
    <dgm:pt modelId="{173E07CC-E63E-4E73-821B-C05A7EE0A5B5}" type="sibTrans" cxnId="{C5B8916A-86F3-4312-90F9-2475EF7E39E8}">
      <dgm:prSet/>
      <dgm:spPr/>
      <dgm:t>
        <a:bodyPr/>
        <a:lstStyle/>
        <a:p>
          <a:endParaRPr lang="es-VE"/>
        </a:p>
      </dgm:t>
    </dgm:pt>
    <dgm:pt modelId="{50D3D403-9EDB-429B-ACB6-5FEDDB93A5BA}">
      <dgm:prSet phldrT="[Texto]"/>
      <dgm:spPr/>
      <dgm:t>
        <a:bodyPr/>
        <a:lstStyle/>
        <a:p>
          <a:r>
            <a:rPr lang="es-VE" dirty="0" smtClean="0"/>
            <a:t>Modificar</a:t>
          </a:r>
          <a:endParaRPr lang="es-VE" dirty="0"/>
        </a:p>
      </dgm:t>
    </dgm:pt>
    <dgm:pt modelId="{C6B2DFB2-857C-4E63-92C4-E205A5979B77}" type="parTrans" cxnId="{A257B964-32B2-4339-9631-9C2224DCF14A}">
      <dgm:prSet/>
      <dgm:spPr/>
      <dgm:t>
        <a:bodyPr/>
        <a:lstStyle/>
        <a:p>
          <a:endParaRPr lang="es-VE"/>
        </a:p>
      </dgm:t>
    </dgm:pt>
    <dgm:pt modelId="{AE015D40-608F-4173-93B1-7110B1793984}" type="sibTrans" cxnId="{A257B964-32B2-4339-9631-9C2224DCF14A}">
      <dgm:prSet/>
      <dgm:spPr/>
      <dgm:t>
        <a:bodyPr/>
        <a:lstStyle/>
        <a:p>
          <a:endParaRPr lang="es-VE"/>
        </a:p>
      </dgm:t>
    </dgm:pt>
    <dgm:pt modelId="{2EB03790-3250-44C2-A87B-C054B1F69C96}" type="pres">
      <dgm:prSet presAssocID="{7103AA13-82E6-462C-BFFF-C3FAB89095E9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VE"/>
        </a:p>
      </dgm:t>
    </dgm:pt>
    <dgm:pt modelId="{7E71D517-2362-46FF-88FA-75822D9E3A99}" type="pres">
      <dgm:prSet presAssocID="{7103AA13-82E6-462C-BFFF-C3FAB89095E9}" presName="cycle" presStyleCnt="0"/>
      <dgm:spPr/>
    </dgm:pt>
    <dgm:pt modelId="{E870FE61-4275-4D09-BB72-3C7C3FF544EC}" type="pres">
      <dgm:prSet presAssocID="{7103AA13-82E6-462C-BFFF-C3FAB89095E9}" presName="centerShape" presStyleCnt="0"/>
      <dgm:spPr/>
    </dgm:pt>
    <dgm:pt modelId="{937B6A49-6CFC-44D4-9317-3ECA1132C888}" type="pres">
      <dgm:prSet presAssocID="{7103AA13-82E6-462C-BFFF-C3FAB89095E9}" presName="connSite" presStyleLbl="node1" presStyleIdx="0" presStyleCnt="3"/>
      <dgm:spPr/>
    </dgm:pt>
    <dgm:pt modelId="{13AC273F-9FAD-4077-8213-7429CED75D82}" type="pres">
      <dgm:prSet presAssocID="{7103AA13-82E6-462C-BFFF-C3FAB89095E9}" presName="visible" presStyleLbl="node1" presStyleIdx="0" presStyleCnt="3" custScaleX="83967" custScaleY="7547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FFEFF9E-B255-4307-8136-5B4C534DE987}" type="pres">
      <dgm:prSet presAssocID="{BD698E38-C186-41F0-A17B-17F1B88A060C}" presName="Name25" presStyleLbl="parChTrans1D1" presStyleIdx="0" presStyleCnt="2"/>
      <dgm:spPr/>
      <dgm:t>
        <a:bodyPr/>
        <a:lstStyle/>
        <a:p>
          <a:endParaRPr lang="es-VE"/>
        </a:p>
      </dgm:t>
    </dgm:pt>
    <dgm:pt modelId="{B747DB71-666F-40BF-BD2A-5714DFAC8F3C}" type="pres">
      <dgm:prSet presAssocID="{7B3CFC86-B82E-452A-833D-F3CD2D0A2CB4}" presName="node" presStyleCnt="0"/>
      <dgm:spPr/>
    </dgm:pt>
    <dgm:pt modelId="{66246164-0EDD-474F-8759-D7B278BF2D22}" type="pres">
      <dgm:prSet presAssocID="{7B3CFC86-B82E-452A-833D-F3CD2D0A2CB4}" presName="parentNode" presStyleLbl="node1" presStyleIdx="1" presStyleCnt="3" custLinFactNeighborX="13611" custLinFactNeighborY="-52018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A96ACB9E-BC1B-4E02-A1DA-AFE153EFDE19}" type="pres">
      <dgm:prSet presAssocID="{7B3CFC86-B82E-452A-833D-F3CD2D0A2CB4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E2FC71B5-873A-40A6-B204-C1513E913BB3}" type="pres">
      <dgm:prSet presAssocID="{A11AA9DD-7C5E-455C-B6DF-0AD3D1C7242F}" presName="Name25" presStyleLbl="parChTrans1D1" presStyleIdx="1" presStyleCnt="2"/>
      <dgm:spPr/>
      <dgm:t>
        <a:bodyPr/>
        <a:lstStyle/>
        <a:p>
          <a:endParaRPr lang="es-VE"/>
        </a:p>
      </dgm:t>
    </dgm:pt>
    <dgm:pt modelId="{4AEC8350-331C-4223-A59C-8C0C604B8A22}" type="pres">
      <dgm:prSet presAssocID="{B828F0BE-2E93-49FC-83CA-64D746716990}" presName="node" presStyleCnt="0"/>
      <dgm:spPr/>
    </dgm:pt>
    <dgm:pt modelId="{28711CE1-C56C-4931-BD92-91A1296A766F}" type="pres">
      <dgm:prSet presAssocID="{B828F0BE-2E93-49FC-83CA-64D746716990}" presName="parentNode" presStyleLbl="node1" presStyleIdx="2" presStyleCnt="3" custLinFactNeighborX="-3124" custLinFactNeighborY="25876">
        <dgm:presLayoutVars>
          <dgm:chMax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F9FDE279-BC21-405D-A191-0EEDDF4234B2}" type="pres">
      <dgm:prSet presAssocID="{B828F0BE-2E93-49FC-83CA-64D746716990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A5C5A925-BF97-4806-B6A1-4DC9C6E2D0A8}" type="presOf" srcId="{311D4F42-E403-4095-98FA-2472DF972EF1}" destId="{A96ACB9E-BC1B-4E02-A1DA-AFE153EFDE19}" srcOrd="0" destOrd="1" presId="urn:microsoft.com/office/officeart/2005/8/layout/radial2"/>
    <dgm:cxn modelId="{0B67AF4B-29C6-475B-AD18-E248ACCECCE4}" type="presOf" srcId="{B828F0BE-2E93-49FC-83CA-64D746716990}" destId="{28711CE1-C56C-4931-BD92-91A1296A766F}" srcOrd="0" destOrd="0" presId="urn:microsoft.com/office/officeart/2005/8/layout/radial2"/>
    <dgm:cxn modelId="{B023F43D-1AC2-4F18-BECE-E09A1ECF3BD9}" srcId="{7B3CFC86-B82E-452A-833D-F3CD2D0A2CB4}" destId="{AC4F5443-02D8-4F65-9EDD-1A244E598D57}" srcOrd="0" destOrd="0" parTransId="{3BBE759C-E21F-4431-BF40-6649C5121B47}" sibTransId="{AD33C957-66EA-451C-9A0E-8AAAB33DE527}"/>
    <dgm:cxn modelId="{AECB1E1E-4C3A-4916-909C-9AE1C7BFFB17}" type="presOf" srcId="{7B3CFC86-B82E-452A-833D-F3CD2D0A2CB4}" destId="{66246164-0EDD-474F-8759-D7B278BF2D22}" srcOrd="0" destOrd="0" presId="urn:microsoft.com/office/officeart/2005/8/layout/radial2"/>
    <dgm:cxn modelId="{8040B61C-69DC-4395-B2B9-A0F08DC39CB4}" type="presOf" srcId="{834354DF-D75C-43E1-83EA-778D1BC92CD3}" destId="{A96ACB9E-BC1B-4E02-A1DA-AFE153EFDE19}" srcOrd="0" destOrd="2" presId="urn:microsoft.com/office/officeart/2005/8/layout/radial2"/>
    <dgm:cxn modelId="{3C645C63-ECA0-49E1-954D-97501F5F839C}" type="presOf" srcId="{9B81F530-5B00-495F-B796-E1E226E430FE}" destId="{F9FDE279-BC21-405D-A191-0EEDDF4234B2}" srcOrd="0" destOrd="1" presId="urn:microsoft.com/office/officeart/2005/8/layout/radial2"/>
    <dgm:cxn modelId="{70D232D1-5FD0-49AD-8CB6-B2544488479E}" srcId="{7B3CFC86-B82E-452A-833D-F3CD2D0A2CB4}" destId="{3C29684E-0820-4006-94A2-3BD794E4EAD1}" srcOrd="3" destOrd="0" parTransId="{A9BED9CE-3F89-47D9-968D-A82CE009E16E}" sibTransId="{88E59501-8509-42AC-B90E-A9CF3AA960F4}"/>
    <dgm:cxn modelId="{39AF0F16-C40D-4025-BBF3-A0EC928EBF7E}" type="presOf" srcId="{BD698E38-C186-41F0-A17B-17F1B88A060C}" destId="{DFFEFF9E-B255-4307-8136-5B4C534DE987}" srcOrd="0" destOrd="0" presId="urn:microsoft.com/office/officeart/2005/8/layout/radial2"/>
    <dgm:cxn modelId="{F392D0E6-41FE-4955-9F1D-E912D01222ED}" srcId="{7103AA13-82E6-462C-BFFF-C3FAB89095E9}" destId="{B828F0BE-2E93-49FC-83CA-64D746716990}" srcOrd="1" destOrd="0" parTransId="{A11AA9DD-7C5E-455C-B6DF-0AD3D1C7242F}" sibTransId="{8ECFFFD5-AABC-4521-A9D7-45BFDCFF2B8F}"/>
    <dgm:cxn modelId="{9E837B2E-4A5F-413C-9817-ADFD6D250159}" type="presOf" srcId="{A11AA9DD-7C5E-455C-B6DF-0AD3D1C7242F}" destId="{E2FC71B5-873A-40A6-B204-C1513E913BB3}" srcOrd="0" destOrd="0" presId="urn:microsoft.com/office/officeart/2005/8/layout/radial2"/>
    <dgm:cxn modelId="{E227EFEC-1F45-4FBC-AB0F-350FEBA4D091}" type="presOf" srcId="{3C29684E-0820-4006-94A2-3BD794E4EAD1}" destId="{A96ACB9E-BC1B-4E02-A1DA-AFE153EFDE19}" srcOrd="0" destOrd="3" presId="urn:microsoft.com/office/officeart/2005/8/layout/radial2"/>
    <dgm:cxn modelId="{C168D116-CADB-4508-BCAF-4090EA4E3B32}" type="presOf" srcId="{42EB5853-19D8-486E-B330-83B99DDC86F2}" destId="{F9FDE279-BC21-405D-A191-0EEDDF4234B2}" srcOrd="0" destOrd="0" presId="urn:microsoft.com/office/officeart/2005/8/layout/radial2"/>
    <dgm:cxn modelId="{CA1622C1-348A-46DB-9925-B1328AB21948}" srcId="{B828F0BE-2E93-49FC-83CA-64D746716990}" destId="{42EB5853-19D8-486E-B330-83B99DDC86F2}" srcOrd="0" destOrd="0" parTransId="{201B999B-4B00-4A02-8013-BAB0D7A4B59E}" sibTransId="{11D1A6EB-FEDC-4340-9F3A-82751FBE4211}"/>
    <dgm:cxn modelId="{CFF70EF3-EA0F-4BC0-94C0-22AB80E1A84F}" srcId="{7B3CFC86-B82E-452A-833D-F3CD2D0A2CB4}" destId="{311D4F42-E403-4095-98FA-2472DF972EF1}" srcOrd="1" destOrd="0" parTransId="{99F4CC29-3820-4A19-A9B9-C38442FBF547}" sibTransId="{282FD230-807F-490F-A16D-0312914EB4AF}"/>
    <dgm:cxn modelId="{387F8FD2-D883-47BC-A6A6-C3ADDC185421}" srcId="{7103AA13-82E6-462C-BFFF-C3FAB89095E9}" destId="{7B3CFC86-B82E-452A-833D-F3CD2D0A2CB4}" srcOrd="0" destOrd="0" parTransId="{BD698E38-C186-41F0-A17B-17F1B88A060C}" sibTransId="{B3ABA729-2E9F-4923-805C-41F1084B7EA3}"/>
    <dgm:cxn modelId="{C5B8916A-86F3-4312-90F9-2475EF7E39E8}" srcId="{B828F0BE-2E93-49FC-83CA-64D746716990}" destId="{40524733-B884-40FB-97AD-69EDD6FF8CC7}" srcOrd="2" destOrd="0" parTransId="{C7EC8E6D-78A5-42B8-98FE-CDB2D8218CB7}" sibTransId="{173E07CC-E63E-4E73-821B-C05A7EE0A5B5}"/>
    <dgm:cxn modelId="{23BBCC81-DCD2-4190-9EBD-C10A5FC72279}" type="presOf" srcId="{AC4F5443-02D8-4F65-9EDD-1A244E598D57}" destId="{A96ACB9E-BC1B-4E02-A1DA-AFE153EFDE19}" srcOrd="0" destOrd="0" presId="urn:microsoft.com/office/officeart/2005/8/layout/radial2"/>
    <dgm:cxn modelId="{E95F9211-949D-46FA-B34E-8BC7E09F75E7}" srcId="{B828F0BE-2E93-49FC-83CA-64D746716990}" destId="{9B81F530-5B00-495F-B796-E1E226E430FE}" srcOrd="1" destOrd="0" parTransId="{A57971EE-C6D7-4170-B28D-CB863B04A524}" sibTransId="{9D0BD680-4AE6-4E64-8919-D68535D12E32}"/>
    <dgm:cxn modelId="{8DB39B3B-8A80-4C9D-AB25-EBA3D435F747}" srcId="{7B3CFC86-B82E-452A-833D-F3CD2D0A2CB4}" destId="{834354DF-D75C-43E1-83EA-778D1BC92CD3}" srcOrd="2" destOrd="0" parTransId="{13A1664A-1634-4A41-B81F-3E8FEDC54CB5}" sibTransId="{BEA9215C-858A-4AE7-814D-56F08C682107}"/>
    <dgm:cxn modelId="{13829838-FF6E-4DC3-83E0-3B2802446224}" type="presOf" srcId="{40524733-B884-40FB-97AD-69EDD6FF8CC7}" destId="{F9FDE279-BC21-405D-A191-0EEDDF4234B2}" srcOrd="0" destOrd="2" presId="urn:microsoft.com/office/officeart/2005/8/layout/radial2"/>
    <dgm:cxn modelId="{37406E93-04FB-49B7-8C5D-A4D9EFC73C48}" type="presOf" srcId="{50D3D403-9EDB-429B-ACB6-5FEDDB93A5BA}" destId="{F9FDE279-BC21-405D-A191-0EEDDF4234B2}" srcOrd="0" destOrd="3" presId="urn:microsoft.com/office/officeart/2005/8/layout/radial2"/>
    <dgm:cxn modelId="{A257B964-32B2-4339-9631-9C2224DCF14A}" srcId="{B828F0BE-2E93-49FC-83CA-64D746716990}" destId="{50D3D403-9EDB-429B-ACB6-5FEDDB93A5BA}" srcOrd="3" destOrd="0" parTransId="{C6B2DFB2-857C-4E63-92C4-E205A5979B77}" sibTransId="{AE015D40-608F-4173-93B1-7110B1793984}"/>
    <dgm:cxn modelId="{8952FCF8-B03B-4E51-8C99-717D68035024}" type="presOf" srcId="{7103AA13-82E6-462C-BFFF-C3FAB89095E9}" destId="{2EB03790-3250-44C2-A87B-C054B1F69C96}" srcOrd="0" destOrd="0" presId="urn:microsoft.com/office/officeart/2005/8/layout/radial2"/>
    <dgm:cxn modelId="{1F14F26D-33A8-4631-A159-2C31728815D2}" type="presParOf" srcId="{2EB03790-3250-44C2-A87B-C054B1F69C96}" destId="{7E71D517-2362-46FF-88FA-75822D9E3A99}" srcOrd="0" destOrd="0" presId="urn:microsoft.com/office/officeart/2005/8/layout/radial2"/>
    <dgm:cxn modelId="{4BE2705C-C245-458F-9513-5455B390A31E}" type="presParOf" srcId="{7E71D517-2362-46FF-88FA-75822D9E3A99}" destId="{E870FE61-4275-4D09-BB72-3C7C3FF544EC}" srcOrd="0" destOrd="0" presId="urn:microsoft.com/office/officeart/2005/8/layout/radial2"/>
    <dgm:cxn modelId="{F5CBDA1D-0983-413D-89B3-B7604E230F1B}" type="presParOf" srcId="{E870FE61-4275-4D09-BB72-3C7C3FF544EC}" destId="{937B6A49-6CFC-44D4-9317-3ECA1132C888}" srcOrd="0" destOrd="0" presId="urn:microsoft.com/office/officeart/2005/8/layout/radial2"/>
    <dgm:cxn modelId="{A99E6EE7-C410-4CD4-92CB-773BEDF360E5}" type="presParOf" srcId="{E870FE61-4275-4D09-BB72-3C7C3FF544EC}" destId="{13AC273F-9FAD-4077-8213-7429CED75D82}" srcOrd="1" destOrd="0" presId="urn:microsoft.com/office/officeart/2005/8/layout/radial2"/>
    <dgm:cxn modelId="{84229931-6538-4359-86E3-6EC28FAFA27B}" type="presParOf" srcId="{7E71D517-2362-46FF-88FA-75822D9E3A99}" destId="{DFFEFF9E-B255-4307-8136-5B4C534DE987}" srcOrd="1" destOrd="0" presId="urn:microsoft.com/office/officeart/2005/8/layout/radial2"/>
    <dgm:cxn modelId="{B49A157B-BED1-420D-ABB2-1C7E4157BFED}" type="presParOf" srcId="{7E71D517-2362-46FF-88FA-75822D9E3A99}" destId="{B747DB71-666F-40BF-BD2A-5714DFAC8F3C}" srcOrd="2" destOrd="0" presId="urn:microsoft.com/office/officeart/2005/8/layout/radial2"/>
    <dgm:cxn modelId="{EC4EF0DE-EB83-4287-A66C-C6A596818527}" type="presParOf" srcId="{B747DB71-666F-40BF-BD2A-5714DFAC8F3C}" destId="{66246164-0EDD-474F-8759-D7B278BF2D22}" srcOrd="0" destOrd="0" presId="urn:microsoft.com/office/officeart/2005/8/layout/radial2"/>
    <dgm:cxn modelId="{B93B3048-550D-4DB9-A6F3-0CB5A5B171C0}" type="presParOf" srcId="{B747DB71-666F-40BF-BD2A-5714DFAC8F3C}" destId="{A96ACB9E-BC1B-4E02-A1DA-AFE153EFDE19}" srcOrd="1" destOrd="0" presId="urn:microsoft.com/office/officeart/2005/8/layout/radial2"/>
    <dgm:cxn modelId="{798139F8-9C04-4EB8-91CA-35BB2CB388EB}" type="presParOf" srcId="{7E71D517-2362-46FF-88FA-75822D9E3A99}" destId="{E2FC71B5-873A-40A6-B204-C1513E913BB3}" srcOrd="3" destOrd="0" presId="urn:microsoft.com/office/officeart/2005/8/layout/radial2"/>
    <dgm:cxn modelId="{31146E89-B021-425C-9FA3-5D73360F5D64}" type="presParOf" srcId="{7E71D517-2362-46FF-88FA-75822D9E3A99}" destId="{4AEC8350-331C-4223-A59C-8C0C604B8A22}" srcOrd="4" destOrd="0" presId="urn:microsoft.com/office/officeart/2005/8/layout/radial2"/>
    <dgm:cxn modelId="{0A27E9FE-8A86-47B1-BDAB-B13CC01C938F}" type="presParOf" srcId="{4AEC8350-331C-4223-A59C-8C0C604B8A22}" destId="{28711CE1-C56C-4931-BD92-91A1296A766F}" srcOrd="0" destOrd="0" presId="urn:microsoft.com/office/officeart/2005/8/layout/radial2"/>
    <dgm:cxn modelId="{3BE9E26F-FF69-4E8D-83FB-34CA5EC6ED5A}" type="presParOf" srcId="{4AEC8350-331C-4223-A59C-8C0C604B8A22}" destId="{F9FDE279-BC21-405D-A191-0EEDDF4234B2}" srcOrd="1" destOrd="0" presId="urn:microsoft.com/office/officeart/2005/8/layout/radial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7BB6D2-F2D5-4F92-9744-21F58AA46BE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900E974F-775B-412D-B832-541C9114CA6A}">
      <dgm:prSet phldrT="[Texto]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r>
            <a:rPr lang="es-VE" dirty="0" smtClean="0"/>
            <a:t>Comience con el buen pie</a:t>
          </a:r>
          <a:endParaRPr lang="es-VE" dirty="0"/>
        </a:p>
      </dgm:t>
    </dgm:pt>
    <dgm:pt modelId="{6CD0169A-BF95-496B-BC43-DA58B3EB9F14}" type="parTrans" cxnId="{BDB67FE1-A0C1-4557-A4EF-4742412DD2DF}">
      <dgm:prSet/>
      <dgm:spPr/>
      <dgm:t>
        <a:bodyPr/>
        <a:lstStyle/>
        <a:p>
          <a:endParaRPr lang="es-VE"/>
        </a:p>
      </dgm:t>
    </dgm:pt>
    <dgm:pt modelId="{273DEB95-FF75-4947-8884-74D947BD9B97}" type="sibTrans" cxnId="{BDB67FE1-A0C1-4557-A4EF-4742412DD2DF}">
      <dgm:prSet/>
      <dgm:spPr/>
      <dgm:t>
        <a:bodyPr/>
        <a:lstStyle/>
        <a:p>
          <a:endParaRPr lang="es-VE"/>
        </a:p>
      </dgm:t>
    </dgm:pt>
    <dgm:pt modelId="{0283709A-D9B4-4468-9608-8C167BEF7B5B}">
      <dgm:prSet phldrT="[Texto]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es-VE" dirty="0" smtClean="0"/>
            <a:t>Mantenga el ímpetu</a:t>
          </a:r>
          <a:endParaRPr lang="es-VE" dirty="0"/>
        </a:p>
      </dgm:t>
    </dgm:pt>
    <dgm:pt modelId="{79B1C423-89F8-4448-BB1C-464946689DD6}" type="parTrans" cxnId="{2AD79AB7-214F-4508-ACBE-F1E2E1223033}">
      <dgm:prSet/>
      <dgm:spPr/>
      <dgm:t>
        <a:bodyPr/>
        <a:lstStyle/>
        <a:p>
          <a:endParaRPr lang="es-VE"/>
        </a:p>
      </dgm:t>
    </dgm:pt>
    <dgm:pt modelId="{E3743FCA-A21D-41B1-9D55-B8677EDB6A4A}" type="sibTrans" cxnId="{2AD79AB7-214F-4508-ACBE-F1E2E1223033}">
      <dgm:prSet/>
      <dgm:spPr/>
      <dgm:t>
        <a:bodyPr/>
        <a:lstStyle/>
        <a:p>
          <a:endParaRPr lang="es-VE"/>
        </a:p>
      </dgm:t>
    </dgm:pt>
    <dgm:pt modelId="{7CA82347-2725-41BE-BEF9-018E80E1AD06}">
      <dgm:prSet phldrT="[Texto]"/>
      <dgm:spPr/>
      <dgm:t>
        <a:bodyPr/>
        <a:lstStyle/>
        <a:p>
          <a:r>
            <a:rPr lang="es-VE" dirty="0" smtClean="0"/>
            <a:t>Realice un análisis de los resultados</a:t>
          </a:r>
          <a:endParaRPr lang="es-VE" dirty="0"/>
        </a:p>
      </dgm:t>
    </dgm:pt>
    <dgm:pt modelId="{44B2BC4F-A218-41F5-B2FB-F209C372A3CD}" type="parTrans" cxnId="{00F7D9A1-B071-4D61-A84B-27E3FEDD0858}">
      <dgm:prSet/>
      <dgm:spPr/>
      <dgm:t>
        <a:bodyPr/>
        <a:lstStyle/>
        <a:p>
          <a:endParaRPr lang="es-VE"/>
        </a:p>
      </dgm:t>
    </dgm:pt>
    <dgm:pt modelId="{4F7A0D8B-E716-4636-BAFA-22A284893E73}" type="sibTrans" cxnId="{00F7D9A1-B071-4D61-A84B-27E3FEDD0858}">
      <dgm:prSet/>
      <dgm:spPr/>
      <dgm:t>
        <a:bodyPr/>
        <a:lstStyle/>
        <a:p>
          <a:endParaRPr lang="es-VE"/>
        </a:p>
      </dgm:t>
    </dgm:pt>
    <dgm:pt modelId="{60F57A59-DE01-4FD9-943A-1B8E69A276AF}">
      <dgm:prSet phldrT="[Texto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es-VE" dirty="0" smtClean="0"/>
            <a:t>Rastree el progreso</a:t>
          </a:r>
          <a:endParaRPr lang="es-VE" dirty="0"/>
        </a:p>
      </dgm:t>
    </dgm:pt>
    <dgm:pt modelId="{8C69D0D9-4533-4667-8564-045B46441D5E}" type="parTrans" cxnId="{A8355641-EE81-4084-8E81-77679E4DF273}">
      <dgm:prSet/>
      <dgm:spPr/>
      <dgm:t>
        <a:bodyPr/>
        <a:lstStyle/>
        <a:p>
          <a:endParaRPr lang="es-VE"/>
        </a:p>
      </dgm:t>
    </dgm:pt>
    <dgm:pt modelId="{97C9D249-A49C-4AC5-AF07-7FFD4CB6D55D}" type="sibTrans" cxnId="{A8355641-EE81-4084-8E81-77679E4DF273}">
      <dgm:prSet/>
      <dgm:spPr/>
      <dgm:t>
        <a:bodyPr/>
        <a:lstStyle/>
        <a:p>
          <a:endParaRPr lang="es-VE"/>
        </a:p>
      </dgm:t>
    </dgm:pt>
    <dgm:pt modelId="{81CA7CF3-1CB7-4696-8096-C65729AE184B}">
      <dgm:prSet phldrT="[Texto]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r>
            <a:rPr lang="es-VE" dirty="0" smtClean="0"/>
            <a:t>Tome decisiones inteligentes</a:t>
          </a:r>
          <a:endParaRPr lang="es-VE" dirty="0"/>
        </a:p>
      </dgm:t>
    </dgm:pt>
    <dgm:pt modelId="{D08777F0-C967-430C-B46B-990547B344F5}" type="parTrans" cxnId="{65F83297-9BD8-44AE-8A02-03117857668D}">
      <dgm:prSet/>
      <dgm:spPr/>
      <dgm:t>
        <a:bodyPr/>
        <a:lstStyle/>
        <a:p>
          <a:endParaRPr lang="es-VE"/>
        </a:p>
      </dgm:t>
    </dgm:pt>
    <dgm:pt modelId="{449D9392-C243-434D-8244-6500C3931113}" type="sibTrans" cxnId="{65F83297-9BD8-44AE-8A02-03117857668D}">
      <dgm:prSet/>
      <dgm:spPr/>
      <dgm:t>
        <a:bodyPr/>
        <a:lstStyle/>
        <a:p>
          <a:endParaRPr lang="es-VE"/>
        </a:p>
      </dgm:t>
    </dgm:pt>
    <dgm:pt modelId="{D6B4802A-627D-4DBA-82C8-6009AF8DBAB4}" type="pres">
      <dgm:prSet presAssocID="{447BB6D2-F2D5-4F92-9744-21F58AA46BEF}" presName="compositeShape" presStyleCnt="0">
        <dgm:presLayoutVars>
          <dgm:dir/>
          <dgm:resizeHandles/>
        </dgm:presLayoutVars>
      </dgm:prSet>
      <dgm:spPr/>
    </dgm:pt>
    <dgm:pt modelId="{8BAD4F33-8AD4-4F3F-B891-2B2477E5C353}" type="pres">
      <dgm:prSet presAssocID="{447BB6D2-F2D5-4F92-9744-21F58AA46BEF}" presName="pyramid" presStyleLbl="node1" presStyleIdx="0" presStyleCnt="1"/>
      <dgm:spPr>
        <a:solidFill>
          <a:schemeClr val="bg1">
            <a:lumMod val="50000"/>
          </a:schemeClr>
        </a:solidFill>
      </dgm:spPr>
    </dgm:pt>
    <dgm:pt modelId="{8F5DCED1-1D04-4A17-9BD0-5112CEF40E3F}" type="pres">
      <dgm:prSet presAssocID="{447BB6D2-F2D5-4F92-9744-21F58AA46BEF}" presName="theList" presStyleCnt="0"/>
      <dgm:spPr/>
    </dgm:pt>
    <dgm:pt modelId="{2681AC83-4077-4F09-8D22-4C235A9AFD01}" type="pres">
      <dgm:prSet presAssocID="{900E974F-775B-412D-B832-541C9114CA6A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F18B4B2C-45A3-4433-9A7B-CD43B0F38AB6}" type="pres">
      <dgm:prSet presAssocID="{900E974F-775B-412D-B832-541C9114CA6A}" presName="aSpace" presStyleCnt="0"/>
      <dgm:spPr/>
    </dgm:pt>
    <dgm:pt modelId="{9F171BEE-85E7-412F-94AF-9C9F369BEF58}" type="pres">
      <dgm:prSet presAssocID="{0283709A-D9B4-4468-9608-8C167BEF7B5B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CF33699E-8E9C-4048-BC82-76AE67F57AC4}" type="pres">
      <dgm:prSet presAssocID="{0283709A-D9B4-4468-9608-8C167BEF7B5B}" presName="aSpace" presStyleCnt="0"/>
      <dgm:spPr/>
    </dgm:pt>
    <dgm:pt modelId="{44FF3C85-3E26-47A1-A54C-72EC2BB215A2}" type="pres">
      <dgm:prSet presAssocID="{60F57A59-DE01-4FD9-943A-1B8E69A276AF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F8E6699D-CE39-4B6E-9326-93C11B60F7B3}" type="pres">
      <dgm:prSet presAssocID="{60F57A59-DE01-4FD9-943A-1B8E69A276AF}" presName="aSpace" presStyleCnt="0"/>
      <dgm:spPr/>
    </dgm:pt>
    <dgm:pt modelId="{BF8EE187-3662-4C38-B2F4-67FD25C4FF5E}" type="pres">
      <dgm:prSet presAssocID="{81CA7CF3-1CB7-4696-8096-C65729AE184B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BB9D9955-782F-425F-BA18-5527DEC8FF8D}" type="pres">
      <dgm:prSet presAssocID="{81CA7CF3-1CB7-4696-8096-C65729AE184B}" presName="aSpace" presStyleCnt="0"/>
      <dgm:spPr/>
    </dgm:pt>
    <dgm:pt modelId="{E5CCFD1B-CB78-47C8-8E1D-38157B9AD16C}" type="pres">
      <dgm:prSet presAssocID="{7CA82347-2725-41BE-BEF9-018E80E1AD06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E543A328-D6D4-406F-9E2B-2A679895972D}" type="pres">
      <dgm:prSet presAssocID="{7CA82347-2725-41BE-BEF9-018E80E1AD06}" presName="aSpace" presStyleCnt="0"/>
      <dgm:spPr/>
    </dgm:pt>
  </dgm:ptLst>
  <dgm:cxnLst>
    <dgm:cxn modelId="{A8355641-EE81-4084-8E81-77679E4DF273}" srcId="{447BB6D2-F2D5-4F92-9744-21F58AA46BEF}" destId="{60F57A59-DE01-4FD9-943A-1B8E69A276AF}" srcOrd="2" destOrd="0" parTransId="{8C69D0D9-4533-4667-8564-045B46441D5E}" sibTransId="{97C9D249-A49C-4AC5-AF07-7FFD4CB6D55D}"/>
    <dgm:cxn modelId="{166ECE64-3E6F-4E76-B399-724B4E36DCDD}" type="presOf" srcId="{900E974F-775B-412D-B832-541C9114CA6A}" destId="{2681AC83-4077-4F09-8D22-4C235A9AFD01}" srcOrd="0" destOrd="0" presId="urn:microsoft.com/office/officeart/2005/8/layout/pyramid2"/>
    <dgm:cxn modelId="{151B3041-4945-48FA-8DFF-78C7C8760EA8}" type="presOf" srcId="{7CA82347-2725-41BE-BEF9-018E80E1AD06}" destId="{E5CCFD1B-CB78-47C8-8E1D-38157B9AD16C}" srcOrd="0" destOrd="0" presId="urn:microsoft.com/office/officeart/2005/8/layout/pyramid2"/>
    <dgm:cxn modelId="{BDB67FE1-A0C1-4557-A4EF-4742412DD2DF}" srcId="{447BB6D2-F2D5-4F92-9744-21F58AA46BEF}" destId="{900E974F-775B-412D-B832-541C9114CA6A}" srcOrd="0" destOrd="0" parTransId="{6CD0169A-BF95-496B-BC43-DA58B3EB9F14}" sibTransId="{273DEB95-FF75-4947-8884-74D947BD9B97}"/>
    <dgm:cxn modelId="{2AD79AB7-214F-4508-ACBE-F1E2E1223033}" srcId="{447BB6D2-F2D5-4F92-9744-21F58AA46BEF}" destId="{0283709A-D9B4-4468-9608-8C167BEF7B5B}" srcOrd="1" destOrd="0" parTransId="{79B1C423-89F8-4448-BB1C-464946689DD6}" sibTransId="{E3743FCA-A21D-41B1-9D55-B8677EDB6A4A}"/>
    <dgm:cxn modelId="{35E4503D-A1E2-4CBB-B30B-5584B12FBB11}" type="presOf" srcId="{60F57A59-DE01-4FD9-943A-1B8E69A276AF}" destId="{44FF3C85-3E26-47A1-A54C-72EC2BB215A2}" srcOrd="0" destOrd="0" presId="urn:microsoft.com/office/officeart/2005/8/layout/pyramid2"/>
    <dgm:cxn modelId="{65F83297-9BD8-44AE-8A02-03117857668D}" srcId="{447BB6D2-F2D5-4F92-9744-21F58AA46BEF}" destId="{81CA7CF3-1CB7-4696-8096-C65729AE184B}" srcOrd="3" destOrd="0" parTransId="{D08777F0-C967-430C-B46B-990547B344F5}" sibTransId="{449D9392-C243-434D-8244-6500C3931113}"/>
    <dgm:cxn modelId="{F4655961-91DF-4AE5-ABBC-761F524B50B8}" type="presOf" srcId="{447BB6D2-F2D5-4F92-9744-21F58AA46BEF}" destId="{D6B4802A-627D-4DBA-82C8-6009AF8DBAB4}" srcOrd="0" destOrd="0" presId="urn:microsoft.com/office/officeart/2005/8/layout/pyramid2"/>
    <dgm:cxn modelId="{EF9276E0-79C3-4536-9FE0-689AB566C871}" type="presOf" srcId="{81CA7CF3-1CB7-4696-8096-C65729AE184B}" destId="{BF8EE187-3662-4C38-B2F4-67FD25C4FF5E}" srcOrd="0" destOrd="0" presId="urn:microsoft.com/office/officeart/2005/8/layout/pyramid2"/>
    <dgm:cxn modelId="{D05A4B84-170E-4C08-A89D-0C8CBBF78BF3}" type="presOf" srcId="{0283709A-D9B4-4468-9608-8C167BEF7B5B}" destId="{9F171BEE-85E7-412F-94AF-9C9F369BEF58}" srcOrd="0" destOrd="0" presId="urn:microsoft.com/office/officeart/2005/8/layout/pyramid2"/>
    <dgm:cxn modelId="{00F7D9A1-B071-4D61-A84B-27E3FEDD0858}" srcId="{447BB6D2-F2D5-4F92-9744-21F58AA46BEF}" destId="{7CA82347-2725-41BE-BEF9-018E80E1AD06}" srcOrd="4" destOrd="0" parTransId="{44B2BC4F-A218-41F5-B2FB-F209C372A3CD}" sibTransId="{4F7A0D8B-E716-4636-BAFA-22A284893E73}"/>
    <dgm:cxn modelId="{3A2B9635-8ADA-4F62-AC37-1083D57887A9}" type="presParOf" srcId="{D6B4802A-627D-4DBA-82C8-6009AF8DBAB4}" destId="{8BAD4F33-8AD4-4F3F-B891-2B2477E5C353}" srcOrd="0" destOrd="0" presId="urn:microsoft.com/office/officeart/2005/8/layout/pyramid2"/>
    <dgm:cxn modelId="{11C425ED-9546-4BC2-86F2-639E6D754786}" type="presParOf" srcId="{D6B4802A-627D-4DBA-82C8-6009AF8DBAB4}" destId="{8F5DCED1-1D04-4A17-9BD0-5112CEF40E3F}" srcOrd="1" destOrd="0" presId="urn:microsoft.com/office/officeart/2005/8/layout/pyramid2"/>
    <dgm:cxn modelId="{19F25DA7-91F2-4C1A-BE01-FA53450FC601}" type="presParOf" srcId="{8F5DCED1-1D04-4A17-9BD0-5112CEF40E3F}" destId="{2681AC83-4077-4F09-8D22-4C235A9AFD01}" srcOrd="0" destOrd="0" presId="urn:microsoft.com/office/officeart/2005/8/layout/pyramid2"/>
    <dgm:cxn modelId="{4361E9C1-CAD2-4B9B-91D6-D6F1AB436ECF}" type="presParOf" srcId="{8F5DCED1-1D04-4A17-9BD0-5112CEF40E3F}" destId="{F18B4B2C-45A3-4433-9A7B-CD43B0F38AB6}" srcOrd="1" destOrd="0" presId="urn:microsoft.com/office/officeart/2005/8/layout/pyramid2"/>
    <dgm:cxn modelId="{F290D6E5-87A5-43D2-9183-60D55DFEA99F}" type="presParOf" srcId="{8F5DCED1-1D04-4A17-9BD0-5112CEF40E3F}" destId="{9F171BEE-85E7-412F-94AF-9C9F369BEF58}" srcOrd="2" destOrd="0" presId="urn:microsoft.com/office/officeart/2005/8/layout/pyramid2"/>
    <dgm:cxn modelId="{A98FE791-5774-4383-92E4-BC46A6FC5E3D}" type="presParOf" srcId="{8F5DCED1-1D04-4A17-9BD0-5112CEF40E3F}" destId="{CF33699E-8E9C-4048-BC82-76AE67F57AC4}" srcOrd="3" destOrd="0" presId="urn:microsoft.com/office/officeart/2005/8/layout/pyramid2"/>
    <dgm:cxn modelId="{AAED2848-BB4D-4343-BEF2-89FC968FBDD6}" type="presParOf" srcId="{8F5DCED1-1D04-4A17-9BD0-5112CEF40E3F}" destId="{44FF3C85-3E26-47A1-A54C-72EC2BB215A2}" srcOrd="4" destOrd="0" presId="urn:microsoft.com/office/officeart/2005/8/layout/pyramid2"/>
    <dgm:cxn modelId="{4FEB7FDF-5FFA-445E-A6F1-B8BBFBC7CF22}" type="presParOf" srcId="{8F5DCED1-1D04-4A17-9BD0-5112CEF40E3F}" destId="{F8E6699D-CE39-4B6E-9326-93C11B60F7B3}" srcOrd="5" destOrd="0" presId="urn:microsoft.com/office/officeart/2005/8/layout/pyramid2"/>
    <dgm:cxn modelId="{101EC319-BE67-42F0-9B1E-B54AF9050B75}" type="presParOf" srcId="{8F5DCED1-1D04-4A17-9BD0-5112CEF40E3F}" destId="{BF8EE187-3662-4C38-B2F4-67FD25C4FF5E}" srcOrd="6" destOrd="0" presId="urn:microsoft.com/office/officeart/2005/8/layout/pyramid2"/>
    <dgm:cxn modelId="{FF912F5B-7700-40D0-B6BC-B9524DC2232E}" type="presParOf" srcId="{8F5DCED1-1D04-4A17-9BD0-5112CEF40E3F}" destId="{BB9D9955-782F-425F-BA18-5527DEC8FF8D}" srcOrd="7" destOrd="0" presId="urn:microsoft.com/office/officeart/2005/8/layout/pyramid2"/>
    <dgm:cxn modelId="{1B9517A5-6708-4448-A7C8-F8D6720F2248}" type="presParOf" srcId="{8F5DCED1-1D04-4A17-9BD0-5112CEF40E3F}" destId="{E5CCFD1B-CB78-47C8-8E1D-38157B9AD16C}" srcOrd="8" destOrd="0" presId="urn:microsoft.com/office/officeart/2005/8/layout/pyramid2"/>
    <dgm:cxn modelId="{06133069-530A-4636-8384-94310C5ED6E5}" type="presParOf" srcId="{8F5DCED1-1D04-4A17-9BD0-5112CEF40E3F}" destId="{E543A328-D6D4-406F-9E2B-2A679895972D}" srcOrd="9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8DD4A-6C65-43CE-88DF-609BF2DE1B6D}" type="datetimeFigureOut">
              <a:rPr lang="es-VE" smtClean="0"/>
              <a:pPr/>
              <a:t>19/01/2012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2824C-84F5-4395-A8F0-463B2A69D383}" type="slidenum">
              <a:rPr lang="es-VE" smtClean="0"/>
              <a:pPr/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3786190"/>
            <a:ext cx="7772400" cy="1362075"/>
          </a:xfrm>
        </p:spPr>
        <p:txBody>
          <a:bodyPr>
            <a:normAutofit/>
          </a:bodyPr>
          <a:lstStyle/>
          <a:p>
            <a:r>
              <a:rPr lang="es-VE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de proyectos de software</a:t>
            </a:r>
            <a:endParaRPr lang="es-VE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0" y="214290"/>
            <a:ext cx="7772400" cy="114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Gestión de Proyectos de </a:t>
            </a:r>
            <a:r>
              <a:rPr lang="es-VE" sz="3600" b="1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Software</a:t>
            </a:r>
            <a:endParaRPr kumimoji="0" lang="es-VE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7 Diagrama"/>
          <p:cNvGraphicFramePr/>
          <p:nvPr/>
        </p:nvGraphicFramePr>
        <p:xfrm>
          <a:off x="1571604" y="128586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1143000"/>
          </a:xfrm>
        </p:spPr>
        <p:txBody>
          <a:bodyPr>
            <a:noAutofit/>
          </a:bodyPr>
          <a:lstStyle/>
          <a:p>
            <a:r>
              <a:rPr lang="es-VE" sz="2400" dirty="0" smtClean="0">
                <a:latin typeface="+mn-lt"/>
                <a:cs typeface="Angsana New" pitchFamily="18" charset="-34"/>
              </a:rPr>
              <a:t>Colegio Universitario de Caracas</a:t>
            </a:r>
            <a:br>
              <a:rPr lang="es-VE" sz="2400" dirty="0" smtClean="0">
                <a:latin typeface="+mn-lt"/>
                <a:cs typeface="Angsana New" pitchFamily="18" charset="-34"/>
              </a:rPr>
            </a:br>
            <a:r>
              <a:rPr lang="es-VE" sz="2400" dirty="0" smtClean="0">
                <a:latin typeface="+mn-lt"/>
                <a:cs typeface="Angsana New" pitchFamily="18" charset="-34"/>
              </a:rPr>
              <a:t>PNF en Informática y Sistemas </a:t>
            </a:r>
            <a:br>
              <a:rPr lang="es-VE" sz="2400" dirty="0" smtClean="0">
                <a:latin typeface="+mn-lt"/>
                <a:cs typeface="Angsana New" pitchFamily="18" charset="-34"/>
              </a:rPr>
            </a:br>
            <a:r>
              <a:rPr lang="es-VE" sz="2400" dirty="0" smtClean="0">
                <a:latin typeface="+mn-lt"/>
                <a:cs typeface="Angsana New" pitchFamily="18" charset="-34"/>
              </a:rPr>
              <a:t>Trayecto 4 Trimestre 1</a:t>
            </a:r>
            <a:endParaRPr lang="es-VE" sz="2400" dirty="0">
              <a:latin typeface="+mn-lt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285860"/>
            <a:ext cx="7772400" cy="1470025"/>
          </a:xfrm>
        </p:spPr>
        <p:txBody>
          <a:bodyPr>
            <a:normAutofit/>
          </a:bodyPr>
          <a:lstStyle/>
          <a:p>
            <a:r>
              <a:rPr lang="es-V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GESTIÓN DE PROYECTO</a:t>
            </a:r>
            <a:endParaRPr lang="es-V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571472" y="32861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VE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ea typeface="+mj-ea"/>
                <a:cs typeface="Angsana New" pitchFamily="18" charset="-34"/>
              </a:rPr>
              <a:t>Es una actividad protectora dentro de la ingeniería de software . Comienza antes de iniciar cualquier actividad técnica y continua a lo largo de la definición, el desarrollo y el soporte del software de la computadora</a:t>
            </a:r>
            <a:endParaRPr kumimoji="0" lang="es-VE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0"/>
            <a:ext cx="7772400" cy="1470025"/>
          </a:xfrm>
        </p:spPr>
        <p:txBody>
          <a:bodyPr>
            <a:normAutofit/>
          </a:bodyPr>
          <a:lstStyle/>
          <a:p>
            <a:r>
              <a:rPr lang="es-V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GESTIÓN DE PROYECTO DE SOFTWARE</a:t>
            </a:r>
            <a:endParaRPr lang="es-VE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5" name="4 Diagrama"/>
          <p:cNvGraphicFramePr/>
          <p:nvPr/>
        </p:nvGraphicFramePr>
        <p:xfrm>
          <a:off x="857224" y="1285860"/>
          <a:ext cx="735811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Graphic spid="5" grpId="1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8" name="7 Diagrama"/>
          <p:cNvGraphicFramePr/>
          <p:nvPr/>
        </p:nvGraphicFramePr>
        <p:xfrm>
          <a:off x="-114304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5786446" y="3929066"/>
            <a:ext cx="2512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Personal</a:t>
            </a:r>
            <a:endParaRPr lang="es-VE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VE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 descr="fondo_presentacio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6" name="5 Diagrama"/>
          <p:cNvGraphicFramePr/>
          <p:nvPr/>
        </p:nvGraphicFramePr>
        <p:xfrm>
          <a:off x="0" y="0"/>
          <a:ext cx="7786710" cy="650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715008" y="3643314"/>
            <a:ext cx="2616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Producto</a:t>
            </a:r>
            <a:endParaRPr lang="es-VE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VE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 descr="fondo_presentacio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6" name="5 Diagrama"/>
          <p:cNvGraphicFramePr/>
          <p:nvPr/>
        </p:nvGraphicFramePr>
        <p:xfrm>
          <a:off x="142844" y="214290"/>
          <a:ext cx="7715304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429256" y="3357562"/>
            <a:ext cx="2355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Proceso</a:t>
            </a:r>
            <a:endParaRPr lang="es-VE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VE"/>
          </a:p>
        </p:txBody>
      </p:sp>
      <p:pic>
        <p:nvPicPr>
          <p:cNvPr id="4" name="3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9" name="8 Diagrama"/>
          <p:cNvGraphicFramePr/>
          <p:nvPr/>
        </p:nvGraphicFramePr>
        <p:xfrm>
          <a:off x="214282" y="928670"/>
          <a:ext cx="5286412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643570" y="3357562"/>
            <a:ext cx="2557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Proyecto</a:t>
            </a:r>
            <a:endParaRPr lang="es-VE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VE"/>
          </a:p>
        </p:txBody>
      </p:sp>
      <p:pic>
        <p:nvPicPr>
          <p:cNvPr id="4" name="3 Imagen" descr="fondo_presen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2643183"/>
            <a:ext cx="93583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quiere ser cada vez mejor sea comparativo. </a:t>
            </a:r>
          </a:p>
          <a:p>
            <a:r>
              <a:rPr lang="es-V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quiere ser exponencialmente mejor: sea cooperativo.</a:t>
            </a:r>
          </a:p>
          <a:p>
            <a:endParaRPr lang="es-V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V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es-VE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Anónimo</a:t>
            </a:r>
            <a:endParaRPr lang="es-VE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786050" y="857232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Libro de Roger S. Pressman</a:t>
            </a:r>
          </a:p>
          <a:p>
            <a:r>
              <a:rPr lang="es-VE" dirty="0" smtClean="0"/>
              <a:t>Ingeniería de Software </a:t>
            </a:r>
            <a:endParaRPr lang="es-VE" dirty="0"/>
          </a:p>
        </p:txBody>
      </p:sp>
      <p:sp>
        <p:nvSpPr>
          <p:cNvPr id="7" name="6 CuadroTexto"/>
          <p:cNvSpPr txBox="1"/>
          <p:nvPr/>
        </p:nvSpPr>
        <p:spPr>
          <a:xfrm>
            <a:off x="4572000" y="5572140"/>
            <a:ext cx="4334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2" charset="-78"/>
                <a:cs typeface="Andalus" pitchFamily="2" charset="-78"/>
              </a:rPr>
              <a:t>Gracias por su atención..</a:t>
            </a:r>
            <a:endParaRPr lang="es-VE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2" charset="-78"/>
              <a:cs typeface="Andal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199</TotalTime>
  <Words>234</Words>
  <Application>Microsoft Office PowerPoint</Application>
  <PresentationFormat>Presentación en pantalla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Gestión de proyectos de software</vt:lpstr>
      <vt:lpstr>Colegio Universitario de Caracas PNF en Informática y Sistemas  Trayecto 4 Trimestre 1</vt:lpstr>
      <vt:lpstr>GESTIÓN DE PROYECTO</vt:lpstr>
      <vt:lpstr>GESTIÓN DE PROYECTO DE SOFTWARE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personal</dc:creator>
  <cp:lastModifiedBy>personal</cp:lastModifiedBy>
  <cp:revision>37</cp:revision>
  <dcterms:created xsi:type="dcterms:W3CDTF">2012-01-19T03:24:29Z</dcterms:created>
  <dcterms:modified xsi:type="dcterms:W3CDTF">2012-01-19T06:48:52Z</dcterms:modified>
</cp:coreProperties>
</file>